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42"/>
  </p:notesMasterIdLst>
  <p:handoutMasterIdLst>
    <p:handoutMasterId r:id="rId43"/>
  </p:handoutMasterIdLst>
  <p:sldIdLst>
    <p:sldId id="455" r:id="rId5"/>
    <p:sldId id="618" r:id="rId6"/>
    <p:sldId id="595" r:id="rId7"/>
    <p:sldId id="593" r:id="rId8"/>
    <p:sldId id="594" r:id="rId9"/>
    <p:sldId id="582" r:id="rId10"/>
    <p:sldId id="591" r:id="rId11"/>
    <p:sldId id="584" r:id="rId12"/>
    <p:sldId id="592" r:id="rId13"/>
    <p:sldId id="585" r:id="rId14"/>
    <p:sldId id="586" r:id="rId15"/>
    <p:sldId id="587" r:id="rId16"/>
    <p:sldId id="598" r:id="rId17"/>
    <p:sldId id="588" r:id="rId18"/>
    <p:sldId id="589" r:id="rId19"/>
    <p:sldId id="596" r:id="rId20"/>
    <p:sldId id="597" r:id="rId21"/>
    <p:sldId id="617" r:id="rId22"/>
    <p:sldId id="599" r:id="rId23"/>
    <p:sldId id="600" r:id="rId24"/>
    <p:sldId id="601" r:id="rId25"/>
    <p:sldId id="602" r:id="rId26"/>
    <p:sldId id="603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614" r:id="rId38"/>
    <p:sldId id="615" r:id="rId39"/>
    <p:sldId id="616" r:id="rId40"/>
    <p:sldId id="569" r:id="rId41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McGuire" initials="AMc" lastIdx="0" clrIdx="0"/>
  <p:cmAuthor id="7" name="Forest, Lucie" initials="FL" lastIdx="1" clrIdx="7"/>
  <p:cmAuthor id="1" name="D'Astous, Mireille (ASC/CSA)" initials="MDA" lastIdx="11" clrIdx="1"/>
  <p:cmAuthor id="8" name="Forest, Lucie (ASC/CSA)" initials="FL(" lastIdx="1" clrIdx="8">
    <p:extLst>
      <p:ext uri="{19B8F6BF-5375-455C-9EA6-DF929625EA0E}">
        <p15:presenceInfo xmlns:p15="http://schemas.microsoft.com/office/powerpoint/2012/main" userId="S-1-5-21-777207634-1046229261-281947949-31479" providerId="AD"/>
      </p:ext>
    </p:extLst>
  </p:cmAuthor>
  <p:cmAuthor id="2" name="Faubert, Guillaume (ASC/CSA)" initials="GF" lastIdx="13" clrIdx="2"/>
  <p:cmAuthor id="9" name="Rana, Zaid Ahmad (ASC/CSA)" initials="RZA(" lastIdx="2" clrIdx="9">
    <p:extLst>
      <p:ext uri="{19B8F6BF-5375-455C-9EA6-DF929625EA0E}">
        <p15:presenceInfo xmlns:p15="http://schemas.microsoft.com/office/powerpoint/2012/main" userId="S-1-5-21-777207634-1046229261-281947949-50118" providerId="AD"/>
      </p:ext>
    </p:extLst>
  </p:cmAuthor>
  <p:cmAuthor id="3" name="Côté-Bigras, Roxanne (ASC/CSA)" initials="RCB" lastIdx="5" clrIdx="3"/>
  <p:cmAuthor id="4" name="Forest, Lucie (ASC/CSA)" initials="LF" lastIdx="1" clrIdx="4"/>
  <p:cmAuthor id="5" name="Lebeuf, Martin (ASC/CSA)" initials="LM(" lastIdx="7" clrIdx="5"/>
  <p:cmAuthor id="6" name="Dubé, Myriam" initials="DM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6E"/>
    <a:srgbClr val="00A589"/>
    <a:srgbClr val="DDECFB"/>
    <a:srgbClr val="0F3C64"/>
    <a:srgbClr val="134B83"/>
    <a:srgbClr val="D5D5DB"/>
    <a:srgbClr val="006699"/>
    <a:srgbClr val="000000"/>
    <a:srgbClr val="57596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89781" autoAdjust="0"/>
  </p:normalViewPr>
  <p:slideViewPr>
    <p:cSldViewPr snapToGrid="0" snapToObjects="1">
      <p:cViewPr varScale="1">
        <p:scale>
          <a:sx n="82" d="100"/>
          <a:sy n="82" d="100"/>
        </p:scale>
        <p:origin x="141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Scott Mitchell" userId="dfab81a8-ddf6-48e8-b76f-af4c63805494" providerId="ADAL" clId="{70950A6C-0F23-4EB4-B35D-A890FFE243E5}"/>
    <pc:docChg chg="undo custSel addSld delSld modSld sldOrd">
      <pc:chgData name="Nicholas Scott Mitchell" userId="dfab81a8-ddf6-48e8-b76f-af4c63805494" providerId="ADAL" clId="{70950A6C-0F23-4EB4-B35D-A890FFE243E5}" dt="2019-09-22T21:43:44.832" v="5141" actId="12"/>
      <pc:docMkLst>
        <pc:docMk/>
      </pc:docMkLst>
      <pc:sldChg chg="del">
        <pc:chgData name="Nicholas Scott Mitchell" userId="dfab81a8-ddf6-48e8-b76f-af4c63805494" providerId="ADAL" clId="{70950A6C-0F23-4EB4-B35D-A890FFE243E5}" dt="2019-09-22T21:43:20.265" v="5130" actId="2696"/>
        <pc:sldMkLst>
          <pc:docMk/>
          <pc:sldMk cId="2161757411" sldId="454"/>
        </pc:sldMkLst>
      </pc:sldChg>
      <pc:sldChg chg="del">
        <pc:chgData name="Nicholas Scott Mitchell" userId="dfab81a8-ddf6-48e8-b76f-af4c63805494" providerId="ADAL" clId="{70950A6C-0F23-4EB4-B35D-A890FFE243E5}" dt="2019-09-22T21:43:22.335" v="5133" actId="2696"/>
        <pc:sldMkLst>
          <pc:docMk/>
          <pc:sldMk cId="869455684" sldId="538"/>
        </pc:sldMkLst>
      </pc:sldChg>
      <pc:sldChg chg="del">
        <pc:chgData name="Nicholas Scott Mitchell" userId="dfab81a8-ddf6-48e8-b76f-af4c63805494" providerId="ADAL" clId="{70950A6C-0F23-4EB4-B35D-A890FFE243E5}" dt="2019-09-22T21:43:20.927" v="5131" actId="2696"/>
        <pc:sldMkLst>
          <pc:docMk/>
          <pc:sldMk cId="11481912" sldId="547"/>
        </pc:sldMkLst>
      </pc:sldChg>
      <pc:sldChg chg="del">
        <pc:chgData name="Nicholas Scott Mitchell" userId="dfab81a8-ddf6-48e8-b76f-af4c63805494" providerId="ADAL" clId="{70950A6C-0F23-4EB4-B35D-A890FFE243E5}" dt="2019-09-22T21:43:23.162" v="5134" actId="2696"/>
        <pc:sldMkLst>
          <pc:docMk/>
          <pc:sldMk cId="1691651390" sldId="549"/>
        </pc:sldMkLst>
      </pc:sldChg>
      <pc:sldChg chg="del">
        <pc:chgData name="Nicholas Scott Mitchell" userId="dfab81a8-ddf6-48e8-b76f-af4c63805494" providerId="ADAL" clId="{70950A6C-0F23-4EB4-B35D-A890FFE243E5}" dt="2019-09-22T21:43:15.560" v="5124" actId="2696"/>
        <pc:sldMkLst>
          <pc:docMk/>
          <pc:sldMk cId="2921152481" sldId="552"/>
        </pc:sldMkLst>
      </pc:sldChg>
      <pc:sldChg chg="del">
        <pc:chgData name="Nicholas Scott Mitchell" userId="dfab81a8-ddf6-48e8-b76f-af4c63805494" providerId="ADAL" clId="{70950A6C-0F23-4EB4-B35D-A890FFE243E5}" dt="2019-09-22T21:43:08.212" v="5123" actId="2696"/>
        <pc:sldMkLst>
          <pc:docMk/>
          <pc:sldMk cId="822895992" sldId="553"/>
        </pc:sldMkLst>
      </pc:sldChg>
      <pc:sldChg chg="del">
        <pc:chgData name="Nicholas Scott Mitchell" userId="dfab81a8-ddf6-48e8-b76f-af4c63805494" providerId="ADAL" clId="{70950A6C-0F23-4EB4-B35D-A890FFE243E5}" dt="2019-09-22T21:43:16.374" v="5126" actId="2696"/>
        <pc:sldMkLst>
          <pc:docMk/>
          <pc:sldMk cId="3065434610" sldId="557"/>
        </pc:sldMkLst>
      </pc:sldChg>
      <pc:sldChg chg="modSp del">
        <pc:chgData name="Nicholas Scott Mitchell" userId="dfab81a8-ddf6-48e8-b76f-af4c63805494" providerId="ADAL" clId="{70950A6C-0F23-4EB4-B35D-A890FFE243E5}" dt="2019-09-22T21:43:31.784" v="5138" actId="2696"/>
        <pc:sldMkLst>
          <pc:docMk/>
          <pc:sldMk cId="2625455077" sldId="567"/>
        </pc:sldMkLst>
        <pc:spChg chg="mod">
          <ac:chgData name="Nicholas Scott Mitchell" userId="dfab81a8-ddf6-48e8-b76f-af4c63805494" providerId="ADAL" clId="{70950A6C-0F23-4EB4-B35D-A890FFE243E5}" dt="2019-09-22T21:43:29.038" v="5137" actId="5793"/>
          <ac:spMkLst>
            <pc:docMk/>
            <pc:sldMk cId="2625455077" sldId="567"/>
            <ac:spMk id="3" creationId="{8B59BBFF-A84F-4912-9B1C-44C9EE8105EF}"/>
          </ac:spMkLst>
        </pc:spChg>
      </pc:sldChg>
      <pc:sldChg chg="del">
        <pc:chgData name="Nicholas Scott Mitchell" userId="dfab81a8-ddf6-48e8-b76f-af4c63805494" providerId="ADAL" clId="{70950A6C-0F23-4EB4-B35D-A890FFE243E5}" dt="2019-09-22T21:43:01.684" v="5118" actId="2696"/>
        <pc:sldMkLst>
          <pc:docMk/>
          <pc:sldMk cId="389460434" sldId="568"/>
        </pc:sldMkLst>
      </pc:sldChg>
      <pc:sldChg chg="add del">
        <pc:chgData name="Nicholas Scott Mitchell" userId="dfab81a8-ddf6-48e8-b76f-af4c63805494" providerId="ADAL" clId="{70950A6C-0F23-4EB4-B35D-A890FFE243E5}" dt="2019-09-22T21:43:05.002" v="5120" actId="2696"/>
        <pc:sldMkLst>
          <pc:docMk/>
          <pc:sldMk cId="2836042703" sldId="569"/>
        </pc:sldMkLst>
      </pc:sldChg>
      <pc:sldChg chg="del">
        <pc:chgData name="Nicholas Scott Mitchell" userId="dfab81a8-ddf6-48e8-b76f-af4c63805494" providerId="ADAL" clId="{70950A6C-0F23-4EB4-B35D-A890FFE243E5}" dt="2019-09-22T21:43:07.261" v="5122" actId="2696"/>
        <pc:sldMkLst>
          <pc:docMk/>
          <pc:sldMk cId="3021955356" sldId="571"/>
        </pc:sldMkLst>
      </pc:sldChg>
      <pc:sldChg chg="del">
        <pc:chgData name="Nicholas Scott Mitchell" userId="dfab81a8-ddf6-48e8-b76f-af4c63805494" providerId="ADAL" clId="{70950A6C-0F23-4EB4-B35D-A890FFE243E5}" dt="2019-09-22T21:43:16.015" v="5125" actId="2696"/>
        <pc:sldMkLst>
          <pc:docMk/>
          <pc:sldMk cId="3072799745" sldId="574"/>
        </pc:sldMkLst>
      </pc:sldChg>
      <pc:sldChg chg="del">
        <pc:chgData name="Nicholas Scott Mitchell" userId="dfab81a8-ddf6-48e8-b76f-af4c63805494" providerId="ADAL" clId="{70950A6C-0F23-4EB4-B35D-A890FFE243E5}" dt="2019-09-22T21:43:18.978" v="5129" actId="2696"/>
        <pc:sldMkLst>
          <pc:docMk/>
          <pc:sldMk cId="4026182914" sldId="575"/>
        </pc:sldMkLst>
      </pc:sldChg>
      <pc:sldChg chg="del">
        <pc:chgData name="Nicholas Scott Mitchell" userId="dfab81a8-ddf6-48e8-b76f-af4c63805494" providerId="ADAL" clId="{70950A6C-0F23-4EB4-B35D-A890FFE243E5}" dt="2019-09-22T21:43:21.733" v="5132" actId="2696"/>
        <pc:sldMkLst>
          <pc:docMk/>
          <pc:sldMk cId="2050031694" sldId="577"/>
        </pc:sldMkLst>
      </pc:sldChg>
      <pc:sldChg chg="del">
        <pc:chgData name="Nicholas Scott Mitchell" userId="dfab81a8-ddf6-48e8-b76f-af4c63805494" providerId="ADAL" clId="{70950A6C-0F23-4EB4-B35D-A890FFE243E5}" dt="2019-09-22T21:43:06.435" v="5121" actId="2696"/>
        <pc:sldMkLst>
          <pc:docMk/>
          <pc:sldMk cId="2410480690" sldId="579"/>
        </pc:sldMkLst>
      </pc:sldChg>
      <pc:sldChg chg="del">
        <pc:chgData name="Nicholas Scott Mitchell" userId="dfab81a8-ddf6-48e8-b76f-af4c63805494" providerId="ADAL" clId="{70950A6C-0F23-4EB4-B35D-A890FFE243E5}" dt="2019-09-22T21:43:16.793" v="5127" actId="2696"/>
        <pc:sldMkLst>
          <pc:docMk/>
          <pc:sldMk cId="1541704171" sldId="580"/>
        </pc:sldMkLst>
      </pc:sldChg>
      <pc:sldChg chg="del">
        <pc:chgData name="Nicholas Scott Mitchell" userId="dfab81a8-ddf6-48e8-b76f-af4c63805494" providerId="ADAL" clId="{70950A6C-0F23-4EB4-B35D-A890FFE243E5}" dt="2019-09-22T21:43:17.344" v="5128" actId="2696"/>
        <pc:sldMkLst>
          <pc:docMk/>
          <pc:sldMk cId="4172841575" sldId="581"/>
        </pc:sldMkLst>
      </pc:sldChg>
      <pc:sldChg chg="modSp">
        <pc:chgData name="Nicholas Scott Mitchell" userId="dfab81a8-ddf6-48e8-b76f-af4c63805494" providerId="ADAL" clId="{70950A6C-0F23-4EB4-B35D-A890FFE243E5}" dt="2019-09-12T17:41:54.696" v="273" actId="27636"/>
        <pc:sldMkLst>
          <pc:docMk/>
          <pc:sldMk cId="3065200105" sldId="582"/>
        </pc:sldMkLst>
        <pc:spChg chg="mod">
          <ac:chgData name="Nicholas Scott Mitchell" userId="dfab81a8-ddf6-48e8-b76f-af4c63805494" providerId="ADAL" clId="{70950A6C-0F23-4EB4-B35D-A890FFE243E5}" dt="2019-09-12T17:41:54.696" v="273" actId="27636"/>
          <ac:spMkLst>
            <pc:docMk/>
            <pc:sldMk cId="3065200105" sldId="582"/>
            <ac:spMk id="3" creationId="{9DFDF6A8-AE6C-454C-A222-9F970AE56A81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22T19:44:13.511" v="640" actId="1076"/>
        <pc:sldMkLst>
          <pc:docMk/>
          <pc:sldMk cId="393897022" sldId="584"/>
        </pc:sldMkLst>
        <pc:picChg chg="add mod">
          <ac:chgData name="Nicholas Scott Mitchell" userId="dfab81a8-ddf6-48e8-b76f-af4c63805494" providerId="ADAL" clId="{70950A6C-0F23-4EB4-B35D-A890FFE243E5}" dt="2019-09-22T19:44:13.511" v="640" actId="1076"/>
          <ac:picMkLst>
            <pc:docMk/>
            <pc:sldMk cId="393897022" sldId="584"/>
            <ac:picMk id="5" creationId="{36B4D99F-57D2-48C3-8D76-F18A7D36D598}"/>
          </ac:picMkLst>
        </pc:picChg>
        <pc:picChg chg="del">
          <ac:chgData name="Nicholas Scott Mitchell" userId="dfab81a8-ddf6-48e8-b76f-af4c63805494" providerId="ADAL" clId="{70950A6C-0F23-4EB4-B35D-A890FFE243E5}" dt="2019-09-22T19:44:09.661" v="637" actId="478"/>
          <ac:picMkLst>
            <pc:docMk/>
            <pc:sldMk cId="393897022" sldId="584"/>
            <ac:picMk id="13" creationId="{59A50BE6-4B71-45D0-A04A-D203AE0936CD}"/>
          </ac:picMkLst>
        </pc:picChg>
      </pc:sldChg>
      <pc:sldChg chg="modSp">
        <pc:chgData name="Nicholas Scott Mitchell" userId="dfab81a8-ddf6-48e8-b76f-af4c63805494" providerId="ADAL" clId="{70950A6C-0F23-4EB4-B35D-A890FFE243E5}" dt="2019-09-22T19:27:54.351" v="414" actId="20577"/>
        <pc:sldMkLst>
          <pc:docMk/>
          <pc:sldMk cId="3208217940" sldId="585"/>
        </pc:sldMkLst>
        <pc:spChg chg="mod">
          <ac:chgData name="Nicholas Scott Mitchell" userId="dfab81a8-ddf6-48e8-b76f-af4c63805494" providerId="ADAL" clId="{70950A6C-0F23-4EB4-B35D-A890FFE243E5}" dt="2019-09-22T19:27:54.351" v="414" actId="20577"/>
          <ac:spMkLst>
            <pc:docMk/>
            <pc:sldMk cId="3208217940" sldId="585"/>
            <ac:spMk id="3" creationId="{9DFDF6A8-AE6C-454C-A222-9F970AE56A81}"/>
          </ac:spMkLst>
        </pc:spChg>
      </pc:sldChg>
      <pc:sldChg chg="modSp">
        <pc:chgData name="Nicholas Scott Mitchell" userId="dfab81a8-ddf6-48e8-b76f-af4c63805494" providerId="ADAL" clId="{70950A6C-0F23-4EB4-B35D-A890FFE243E5}" dt="2019-09-22T19:29:41.045" v="443" actId="20577"/>
        <pc:sldMkLst>
          <pc:docMk/>
          <pc:sldMk cId="2359569956" sldId="586"/>
        </pc:sldMkLst>
        <pc:spChg chg="mod">
          <ac:chgData name="Nicholas Scott Mitchell" userId="dfab81a8-ddf6-48e8-b76f-af4c63805494" providerId="ADAL" clId="{70950A6C-0F23-4EB4-B35D-A890FFE243E5}" dt="2019-09-22T19:29:41.045" v="443" actId="20577"/>
          <ac:spMkLst>
            <pc:docMk/>
            <pc:sldMk cId="2359569956" sldId="586"/>
            <ac:spMk id="3" creationId="{9DFDF6A8-AE6C-454C-A222-9F970AE56A81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22T19:26:08.552" v="340" actId="1076"/>
        <pc:sldMkLst>
          <pc:docMk/>
          <pc:sldMk cId="1455906791" sldId="591"/>
        </pc:sldMkLst>
        <pc:graphicFrameChg chg="add del mod">
          <ac:chgData name="Nicholas Scott Mitchell" userId="dfab81a8-ddf6-48e8-b76f-af4c63805494" providerId="ADAL" clId="{70950A6C-0F23-4EB4-B35D-A890FFE243E5}" dt="2019-09-11T18:15:58.398" v="36"/>
          <ac:graphicFrameMkLst>
            <pc:docMk/>
            <pc:sldMk cId="1455906791" sldId="591"/>
            <ac:graphicFrameMk id="6" creationId="{73360BB9-69E2-4959-8AC2-EB4B5D1E5BA9}"/>
          </ac:graphicFrameMkLst>
        </pc:graphicFrameChg>
        <pc:picChg chg="mod">
          <ac:chgData name="Nicholas Scott Mitchell" userId="dfab81a8-ddf6-48e8-b76f-af4c63805494" providerId="ADAL" clId="{70950A6C-0F23-4EB4-B35D-A890FFE243E5}" dt="2019-09-22T19:26:08.552" v="340" actId="1076"/>
          <ac:picMkLst>
            <pc:docMk/>
            <pc:sldMk cId="1455906791" sldId="591"/>
            <ac:picMk id="5" creationId="{0C54E729-5826-43EF-8ABE-A371EF74D72F}"/>
          </ac:picMkLst>
        </pc:picChg>
      </pc:sldChg>
      <pc:sldChg chg="addSp delSp modSp ord">
        <pc:chgData name="Nicholas Scott Mitchell" userId="dfab81a8-ddf6-48e8-b76f-af4c63805494" providerId="ADAL" clId="{70950A6C-0F23-4EB4-B35D-A890FFE243E5}" dt="2019-09-22T19:44:19.834" v="643" actId="1076"/>
        <pc:sldMkLst>
          <pc:docMk/>
          <pc:sldMk cId="2840920557" sldId="592"/>
        </pc:sldMkLst>
        <pc:picChg chg="add mod">
          <ac:chgData name="Nicholas Scott Mitchell" userId="dfab81a8-ddf6-48e8-b76f-af4c63805494" providerId="ADAL" clId="{70950A6C-0F23-4EB4-B35D-A890FFE243E5}" dt="2019-09-22T19:44:19.834" v="643" actId="1076"/>
          <ac:picMkLst>
            <pc:docMk/>
            <pc:sldMk cId="2840920557" sldId="592"/>
            <ac:picMk id="5" creationId="{9715FA38-31F6-45B8-8F16-0A806F56E9D3}"/>
          </ac:picMkLst>
        </pc:picChg>
        <pc:picChg chg="del mod">
          <ac:chgData name="Nicholas Scott Mitchell" userId="dfab81a8-ddf6-48e8-b76f-af4c63805494" providerId="ADAL" clId="{70950A6C-0F23-4EB4-B35D-A890FFE243E5}" dt="2019-09-22T19:44:17.989" v="641" actId="478"/>
          <ac:picMkLst>
            <pc:docMk/>
            <pc:sldMk cId="2840920557" sldId="592"/>
            <ac:picMk id="8" creationId="{286EC2FC-00F1-4292-8F6A-F3475459516C}"/>
          </ac:picMkLst>
        </pc:picChg>
      </pc:sldChg>
      <pc:sldChg chg="modSp">
        <pc:chgData name="Nicholas Scott Mitchell" userId="dfab81a8-ddf6-48e8-b76f-af4c63805494" providerId="ADAL" clId="{70950A6C-0F23-4EB4-B35D-A890FFE243E5}" dt="2019-09-22T21:43:44.832" v="5141" actId="12"/>
        <pc:sldMkLst>
          <pc:docMk/>
          <pc:sldMk cId="2874438470" sldId="595"/>
        </pc:sldMkLst>
        <pc:spChg chg="mod">
          <ac:chgData name="Nicholas Scott Mitchell" userId="dfab81a8-ddf6-48e8-b76f-af4c63805494" providerId="ADAL" clId="{70950A6C-0F23-4EB4-B35D-A890FFE243E5}" dt="2019-09-22T21:43:44.832" v="5141" actId="12"/>
          <ac:spMkLst>
            <pc:docMk/>
            <pc:sldMk cId="2874438470" sldId="595"/>
            <ac:spMk id="3" creationId="{F08FD2DD-93E0-497D-BCD6-4C73E59091F6}"/>
          </ac:spMkLst>
        </pc:spChg>
      </pc:sldChg>
      <pc:sldChg chg="addSp delSp modSp">
        <pc:chgData name="Nicholas Scott Mitchell" userId="dfab81a8-ddf6-48e8-b76f-af4c63805494" providerId="ADAL" clId="{70950A6C-0F23-4EB4-B35D-A890FFE243E5}" dt="2019-09-12T16:57:15.675" v="270" actId="20577"/>
        <pc:sldMkLst>
          <pc:docMk/>
          <pc:sldMk cId="1333635702" sldId="596"/>
        </pc:sldMkLst>
        <pc:spChg chg="mod">
          <ac:chgData name="Nicholas Scott Mitchell" userId="dfab81a8-ddf6-48e8-b76f-af4c63805494" providerId="ADAL" clId="{70950A6C-0F23-4EB4-B35D-A890FFE243E5}" dt="2019-09-12T16:57:15.675" v="270" actId="20577"/>
          <ac:spMkLst>
            <pc:docMk/>
            <pc:sldMk cId="1333635702" sldId="596"/>
            <ac:spMk id="2" creationId="{50FA542C-1ABC-4F42-8BFF-A46F438BD7F2}"/>
          </ac:spMkLst>
        </pc:spChg>
        <pc:spChg chg="mod">
          <ac:chgData name="Nicholas Scott Mitchell" userId="dfab81a8-ddf6-48e8-b76f-af4c63805494" providerId="ADAL" clId="{70950A6C-0F23-4EB4-B35D-A890FFE243E5}" dt="2019-09-12T16:57:04.895" v="242" actId="20577"/>
          <ac:spMkLst>
            <pc:docMk/>
            <pc:sldMk cId="1333635702" sldId="596"/>
            <ac:spMk id="3" creationId="{351B5C1D-7107-4AB0-8944-2E98BA05C041}"/>
          </ac:spMkLst>
        </pc:spChg>
        <pc:spChg chg="mod">
          <ac:chgData name="Nicholas Scott Mitchell" userId="dfab81a8-ddf6-48e8-b76f-af4c63805494" providerId="ADAL" clId="{70950A6C-0F23-4EB4-B35D-A890FFE243E5}" dt="2019-09-12T16:56:32.007" v="236" actId="20577"/>
          <ac:spMkLst>
            <pc:docMk/>
            <pc:sldMk cId="1333635702" sldId="596"/>
            <ac:spMk id="15" creationId="{3EEB357D-0EEE-449A-98BE-896E27945584}"/>
          </ac:spMkLst>
        </pc:spChg>
        <pc:picChg chg="del">
          <ac:chgData name="Nicholas Scott Mitchell" userId="dfab81a8-ddf6-48e8-b76f-af4c63805494" providerId="ADAL" clId="{70950A6C-0F23-4EB4-B35D-A890FFE243E5}" dt="2019-09-12T16:55:56.531" v="212" actId="478"/>
          <ac:picMkLst>
            <pc:docMk/>
            <pc:sldMk cId="1333635702" sldId="596"/>
            <ac:picMk id="6" creationId="{03B0ADE6-6AA0-429F-9D26-F5D785C1E4C3}"/>
          </ac:picMkLst>
        </pc:picChg>
        <pc:picChg chg="add del mod">
          <ac:chgData name="Nicholas Scott Mitchell" userId="dfab81a8-ddf6-48e8-b76f-af4c63805494" providerId="ADAL" clId="{70950A6C-0F23-4EB4-B35D-A890FFE243E5}" dt="2019-09-12T16:56:00.183" v="214" actId="478"/>
          <ac:picMkLst>
            <pc:docMk/>
            <pc:sldMk cId="1333635702" sldId="596"/>
            <ac:picMk id="7" creationId="{43B2A166-36F5-4E71-8F8F-787C7A8C500E}"/>
          </ac:picMkLst>
        </pc:picChg>
        <pc:picChg chg="add del mod">
          <ac:chgData name="Nicholas Scott Mitchell" userId="dfab81a8-ddf6-48e8-b76f-af4c63805494" providerId="ADAL" clId="{70950A6C-0F23-4EB4-B35D-A890FFE243E5}" dt="2019-09-12T16:56:08.413" v="216" actId="478"/>
          <ac:picMkLst>
            <pc:docMk/>
            <pc:sldMk cId="1333635702" sldId="596"/>
            <ac:picMk id="11" creationId="{49B06AE6-F7D7-4D7F-B7B0-7C37314F02E1}"/>
          </ac:picMkLst>
        </pc:picChg>
        <pc:picChg chg="add mod">
          <ac:chgData name="Nicholas Scott Mitchell" userId="dfab81a8-ddf6-48e8-b76f-af4c63805494" providerId="ADAL" clId="{70950A6C-0F23-4EB4-B35D-A890FFE243E5}" dt="2019-09-12T16:56:18.084" v="221" actId="1076"/>
          <ac:picMkLst>
            <pc:docMk/>
            <pc:sldMk cId="1333635702" sldId="596"/>
            <ac:picMk id="13" creationId="{C037AED8-7A4E-4489-8688-47F31B7EBA9F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0:04:29.583" v="1117" actId="20577"/>
        <pc:sldMkLst>
          <pc:docMk/>
          <pc:sldMk cId="3046674069" sldId="597"/>
        </pc:sldMkLst>
        <pc:spChg chg="mod">
          <ac:chgData name="Nicholas Scott Mitchell" userId="dfab81a8-ddf6-48e8-b76f-af4c63805494" providerId="ADAL" clId="{70950A6C-0F23-4EB4-B35D-A890FFE243E5}" dt="2019-09-22T19:53:22.301" v="647"/>
          <ac:spMkLst>
            <pc:docMk/>
            <pc:sldMk cId="3046674069" sldId="597"/>
            <ac:spMk id="2" creationId="{E174C650-D582-4CA1-8A82-3C32F6228B93}"/>
          </ac:spMkLst>
        </pc:spChg>
        <pc:spChg chg="mod">
          <ac:chgData name="Nicholas Scott Mitchell" userId="dfab81a8-ddf6-48e8-b76f-af4c63805494" providerId="ADAL" clId="{70950A6C-0F23-4EB4-B35D-A890FFE243E5}" dt="2019-09-22T20:04:29.583" v="1117" actId="20577"/>
          <ac:spMkLst>
            <pc:docMk/>
            <pc:sldMk cId="3046674069" sldId="597"/>
            <ac:spMk id="3" creationId="{08FCDF1B-BA73-4C0B-9264-3F6C04D197CA}"/>
          </ac:spMkLst>
        </pc:spChg>
        <pc:picChg chg="add del mod">
          <ac:chgData name="Nicholas Scott Mitchell" userId="dfab81a8-ddf6-48e8-b76f-af4c63805494" providerId="ADAL" clId="{70950A6C-0F23-4EB4-B35D-A890FFE243E5}" dt="2019-09-22T20:03:12.941" v="1034"/>
          <ac:picMkLst>
            <pc:docMk/>
            <pc:sldMk cId="3046674069" sldId="597"/>
            <ac:picMk id="5" creationId="{7BE1C7CE-2C86-4929-91E4-A7ACF55F966D}"/>
          </ac:picMkLst>
        </pc:picChg>
      </pc:sldChg>
      <pc:sldChg chg="modSp add">
        <pc:chgData name="Nicholas Scott Mitchell" userId="dfab81a8-ddf6-48e8-b76f-af4c63805494" providerId="ADAL" clId="{70950A6C-0F23-4EB4-B35D-A890FFE243E5}" dt="2019-09-22T19:44:54.226" v="644" actId="20577"/>
        <pc:sldMkLst>
          <pc:docMk/>
          <pc:sldMk cId="550861726" sldId="598"/>
        </pc:sldMkLst>
        <pc:spChg chg="mod">
          <ac:chgData name="Nicholas Scott Mitchell" userId="dfab81a8-ddf6-48e8-b76f-af4c63805494" providerId="ADAL" clId="{70950A6C-0F23-4EB4-B35D-A890FFE243E5}" dt="2019-09-12T17:42:15.549" v="310" actId="20577"/>
          <ac:spMkLst>
            <pc:docMk/>
            <pc:sldMk cId="550861726" sldId="598"/>
            <ac:spMk id="2" creationId="{AA2F769F-B3D1-4CFF-8934-FD84DBA6FCBF}"/>
          </ac:spMkLst>
        </pc:spChg>
        <pc:spChg chg="mod">
          <ac:chgData name="Nicholas Scott Mitchell" userId="dfab81a8-ddf6-48e8-b76f-af4c63805494" providerId="ADAL" clId="{70950A6C-0F23-4EB4-B35D-A890FFE243E5}" dt="2019-09-22T19:44:54.226" v="644" actId="20577"/>
          <ac:spMkLst>
            <pc:docMk/>
            <pc:sldMk cId="550861726" sldId="598"/>
            <ac:spMk id="3" creationId="{27783F77-6BB0-4C5D-A242-612BDFB8B71B}"/>
          </ac:spMkLst>
        </pc:spChg>
      </pc:sldChg>
      <pc:sldChg chg="addSp delSp modSp add">
        <pc:chgData name="Nicholas Scott Mitchell" userId="dfab81a8-ddf6-48e8-b76f-af4c63805494" providerId="ADAL" clId="{70950A6C-0F23-4EB4-B35D-A890FFE243E5}" dt="2019-09-22T20:03:43.937" v="1060" actId="14100"/>
        <pc:sldMkLst>
          <pc:docMk/>
          <pc:sldMk cId="1870009065" sldId="599"/>
        </pc:sldMkLst>
        <pc:spChg chg="mod">
          <ac:chgData name="Nicholas Scott Mitchell" userId="dfab81a8-ddf6-48e8-b76f-af4c63805494" providerId="ADAL" clId="{70950A6C-0F23-4EB4-B35D-A890FFE243E5}" dt="2019-09-22T20:03:21.490" v="1059" actId="20577"/>
          <ac:spMkLst>
            <pc:docMk/>
            <pc:sldMk cId="1870009065" sldId="599"/>
            <ac:spMk id="2" creationId="{3C72DC64-E2ED-4D51-840F-C20B1BA17ED6}"/>
          </ac:spMkLst>
        </pc:spChg>
        <pc:spChg chg="del">
          <ac:chgData name="Nicholas Scott Mitchell" userId="dfab81a8-ddf6-48e8-b76f-af4c63805494" providerId="ADAL" clId="{70950A6C-0F23-4EB4-B35D-A890FFE243E5}" dt="2019-09-22T20:03:16.014" v="1035" actId="478"/>
          <ac:spMkLst>
            <pc:docMk/>
            <pc:sldMk cId="1870009065" sldId="599"/>
            <ac:spMk id="3" creationId="{FEC8FCDA-9441-458A-9C5A-9DF2977726F3}"/>
          </ac:spMkLst>
        </pc:spChg>
        <pc:picChg chg="add mod">
          <ac:chgData name="Nicholas Scott Mitchell" userId="dfab81a8-ddf6-48e8-b76f-af4c63805494" providerId="ADAL" clId="{70950A6C-0F23-4EB4-B35D-A890FFE243E5}" dt="2019-09-22T20:03:43.937" v="1060" actId="14100"/>
          <ac:picMkLst>
            <pc:docMk/>
            <pc:sldMk cId="1870009065" sldId="599"/>
            <ac:picMk id="5" creationId="{E3480A88-9979-45B5-8910-6F986BA65CF2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11:06.100" v="1372" actId="20577"/>
        <pc:sldMkLst>
          <pc:docMk/>
          <pc:sldMk cId="4235056634" sldId="600"/>
        </pc:sldMkLst>
        <pc:spChg chg="mod">
          <ac:chgData name="Nicholas Scott Mitchell" userId="dfab81a8-ddf6-48e8-b76f-af4c63805494" providerId="ADAL" clId="{70950A6C-0F23-4EB4-B35D-A890FFE243E5}" dt="2019-09-22T20:11:06.100" v="1372" actId="20577"/>
          <ac:spMkLst>
            <pc:docMk/>
            <pc:sldMk cId="4235056634" sldId="600"/>
            <ac:spMk id="2" creationId="{5704D33C-1A46-4B3F-BEB6-B7C77E6322DA}"/>
          </ac:spMkLst>
        </pc:spChg>
        <pc:spChg chg="mod">
          <ac:chgData name="Nicholas Scott Mitchell" userId="dfab81a8-ddf6-48e8-b76f-af4c63805494" providerId="ADAL" clId="{70950A6C-0F23-4EB4-B35D-A890FFE243E5}" dt="2019-09-22T20:10:28.663" v="1321" actId="20577"/>
          <ac:spMkLst>
            <pc:docMk/>
            <pc:sldMk cId="4235056634" sldId="600"/>
            <ac:spMk id="3" creationId="{5CE61CE1-B967-430C-8AFA-A5C1620FEB43}"/>
          </ac:spMkLst>
        </pc:spChg>
        <pc:picChg chg="add mod">
          <ac:chgData name="Nicholas Scott Mitchell" userId="dfab81a8-ddf6-48e8-b76f-af4c63805494" providerId="ADAL" clId="{70950A6C-0F23-4EB4-B35D-A890FFE243E5}" dt="2019-09-22T20:10:50.292" v="1326" actId="1076"/>
          <ac:picMkLst>
            <pc:docMk/>
            <pc:sldMk cId="4235056634" sldId="600"/>
            <ac:picMk id="5" creationId="{E1B06925-F016-4638-B116-724DD5F22742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13:43.819" v="1505" actId="1076"/>
        <pc:sldMkLst>
          <pc:docMk/>
          <pc:sldMk cId="1122000089" sldId="601"/>
        </pc:sldMkLst>
        <pc:spChg chg="mod">
          <ac:chgData name="Nicholas Scott Mitchell" userId="dfab81a8-ddf6-48e8-b76f-af4c63805494" providerId="ADAL" clId="{70950A6C-0F23-4EB4-B35D-A890FFE243E5}" dt="2019-09-22T20:11:14.781" v="1395" actId="313"/>
          <ac:spMkLst>
            <pc:docMk/>
            <pc:sldMk cId="1122000089" sldId="601"/>
            <ac:spMk id="2" creationId="{235DFDB6-7BB1-42FF-946D-FF1303915DAB}"/>
          </ac:spMkLst>
        </pc:spChg>
        <pc:spChg chg="mod">
          <ac:chgData name="Nicholas Scott Mitchell" userId="dfab81a8-ddf6-48e8-b76f-af4c63805494" providerId="ADAL" clId="{70950A6C-0F23-4EB4-B35D-A890FFE243E5}" dt="2019-09-22T20:13:41.072" v="1504" actId="16959"/>
          <ac:spMkLst>
            <pc:docMk/>
            <pc:sldMk cId="1122000089" sldId="601"/>
            <ac:spMk id="3" creationId="{92D8126B-28E2-4648-8710-3985BDE394E5}"/>
          </ac:spMkLst>
        </pc:spChg>
        <pc:picChg chg="add mod">
          <ac:chgData name="Nicholas Scott Mitchell" userId="dfab81a8-ddf6-48e8-b76f-af4c63805494" providerId="ADAL" clId="{70950A6C-0F23-4EB4-B35D-A890FFE243E5}" dt="2019-09-22T20:13:43.819" v="1505" actId="1076"/>
          <ac:picMkLst>
            <pc:docMk/>
            <pc:sldMk cId="1122000089" sldId="601"/>
            <ac:picMk id="5" creationId="{138021AE-8DAE-4873-828B-2FD55C11213E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0:16:30.996" v="1752" actId="1076"/>
        <pc:sldMkLst>
          <pc:docMk/>
          <pc:sldMk cId="865089554" sldId="602"/>
        </pc:sldMkLst>
        <pc:spChg chg="mod">
          <ac:chgData name="Nicholas Scott Mitchell" userId="dfab81a8-ddf6-48e8-b76f-af4c63805494" providerId="ADAL" clId="{70950A6C-0F23-4EB4-B35D-A890FFE243E5}" dt="2019-09-22T20:13:55.771" v="1534" actId="313"/>
          <ac:spMkLst>
            <pc:docMk/>
            <pc:sldMk cId="865089554" sldId="602"/>
            <ac:spMk id="2" creationId="{1517B246-470A-46AD-A6B0-4F2AF2C9D5A9}"/>
          </ac:spMkLst>
        </pc:spChg>
        <pc:spChg chg="mod">
          <ac:chgData name="Nicholas Scott Mitchell" userId="dfab81a8-ddf6-48e8-b76f-af4c63805494" providerId="ADAL" clId="{70950A6C-0F23-4EB4-B35D-A890FFE243E5}" dt="2019-09-22T20:15:40.233" v="1747" actId="1076"/>
          <ac:spMkLst>
            <pc:docMk/>
            <pc:sldMk cId="865089554" sldId="602"/>
            <ac:spMk id="3" creationId="{EE9E2392-D384-48AA-B94F-4EF9E2B3CBD3}"/>
          </ac:spMkLst>
        </pc:spChg>
        <pc:spChg chg="add mod">
          <ac:chgData name="Nicholas Scott Mitchell" userId="dfab81a8-ddf6-48e8-b76f-af4c63805494" providerId="ADAL" clId="{70950A6C-0F23-4EB4-B35D-A890FFE243E5}" dt="2019-09-22T20:15:36.978" v="1744" actId="164"/>
          <ac:spMkLst>
            <pc:docMk/>
            <pc:sldMk cId="865089554" sldId="602"/>
            <ac:spMk id="8" creationId="{CC1A4944-E3F6-4E71-9599-03CD9C8556D3}"/>
          </ac:spMkLst>
        </pc:spChg>
        <pc:spChg chg="add del">
          <ac:chgData name="Nicholas Scott Mitchell" userId="dfab81a8-ddf6-48e8-b76f-af4c63805494" providerId="ADAL" clId="{70950A6C-0F23-4EB4-B35D-A890FFE243E5}" dt="2019-09-22T20:15:32.007" v="1743" actId="478"/>
          <ac:spMkLst>
            <pc:docMk/>
            <pc:sldMk cId="865089554" sldId="602"/>
            <ac:spMk id="9" creationId="{2276335B-1814-4CAA-889C-2BE73A29E76C}"/>
          </ac:spMkLst>
        </pc:spChg>
        <pc:spChg chg="add del">
          <ac:chgData name="Nicholas Scott Mitchell" userId="dfab81a8-ddf6-48e8-b76f-af4c63805494" providerId="ADAL" clId="{70950A6C-0F23-4EB4-B35D-A890FFE243E5}" dt="2019-09-22T20:16:27.686" v="1751"/>
          <ac:spMkLst>
            <pc:docMk/>
            <pc:sldMk cId="865089554" sldId="602"/>
            <ac:spMk id="11" creationId="{0DE93DDE-26C6-4C50-8A61-D0ADE3AE8A30}"/>
          </ac:spMkLst>
        </pc:spChg>
        <pc:grpChg chg="add mod">
          <ac:chgData name="Nicholas Scott Mitchell" userId="dfab81a8-ddf6-48e8-b76f-af4c63805494" providerId="ADAL" clId="{70950A6C-0F23-4EB4-B35D-A890FFE243E5}" dt="2019-09-22T20:16:30.996" v="1752" actId="1076"/>
          <ac:grpSpMkLst>
            <pc:docMk/>
            <pc:sldMk cId="865089554" sldId="602"/>
            <ac:grpSpMk id="10" creationId="{DD795BD9-DE40-413D-AB3B-5F398D42AA6F}"/>
          </ac:grpSpMkLst>
        </pc:grpChg>
        <pc:picChg chg="add mod">
          <ac:chgData name="Nicholas Scott Mitchell" userId="dfab81a8-ddf6-48e8-b76f-af4c63805494" providerId="ADAL" clId="{70950A6C-0F23-4EB4-B35D-A890FFE243E5}" dt="2019-09-22T20:15:36.978" v="1744" actId="164"/>
          <ac:picMkLst>
            <pc:docMk/>
            <pc:sldMk cId="865089554" sldId="602"/>
            <ac:picMk id="6" creationId="{2C058FE5-6194-44B8-A0DA-3945B2EDC5D1}"/>
          </ac:picMkLst>
        </pc:picChg>
        <pc:cxnChg chg="add del">
          <ac:chgData name="Nicholas Scott Mitchell" userId="dfab81a8-ddf6-48e8-b76f-af4c63805494" providerId="ADAL" clId="{70950A6C-0F23-4EB4-B35D-A890FFE243E5}" dt="2019-09-22T20:15:10.308" v="1741"/>
          <ac:cxnSpMkLst>
            <pc:docMk/>
            <pc:sldMk cId="865089554" sldId="602"/>
            <ac:cxnSpMk id="5" creationId="{2E0013A4-D098-4E3B-9FF8-1AF7809C02A2}"/>
          </ac:cxnSpMkLst>
        </pc:cxnChg>
        <pc:cxnChg chg="add mod">
          <ac:chgData name="Nicholas Scott Mitchell" userId="dfab81a8-ddf6-48e8-b76f-af4c63805494" providerId="ADAL" clId="{70950A6C-0F23-4EB4-B35D-A890FFE243E5}" dt="2019-09-22T20:15:36.978" v="1744" actId="164"/>
          <ac:cxnSpMkLst>
            <pc:docMk/>
            <pc:sldMk cId="865089554" sldId="602"/>
            <ac:cxnSpMk id="7" creationId="{292CD844-5857-4F16-9A7A-45CD2078C515}"/>
          </ac:cxnSpMkLst>
        </pc:cxnChg>
      </pc:sldChg>
      <pc:sldChg chg="modSp add">
        <pc:chgData name="Nicholas Scott Mitchell" userId="dfab81a8-ddf6-48e8-b76f-af4c63805494" providerId="ADAL" clId="{70950A6C-0F23-4EB4-B35D-A890FFE243E5}" dt="2019-09-22T20:31:28.242" v="2627" actId="20577"/>
        <pc:sldMkLst>
          <pc:docMk/>
          <pc:sldMk cId="2285672817" sldId="603"/>
        </pc:sldMkLst>
        <pc:spChg chg="mod">
          <ac:chgData name="Nicholas Scott Mitchell" userId="dfab81a8-ddf6-48e8-b76f-af4c63805494" providerId="ADAL" clId="{70950A6C-0F23-4EB4-B35D-A890FFE243E5}" dt="2019-09-22T20:16:36.924" v="1778" actId="20577"/>
          <ac:spMkLst>
            <pc:docMk/>
            <pc:sldMk cId="2285672817" sldId="603"/>
            <ac:spMk id="2" creationId="{417C5B79-7AC6-48CC-837E-E2D96A2A0FD4}"/>
          </ac:spMkLst>
        </pc:spChg>
        <pc:spChg chg="mod">
          <ac:chgData name="Nicholas Scott Mitchell" userId="dfab81a8-ddf6-48e8-b76f-af4c63805494" providerId="ADAL" clId="{70950A6C-0F23-4EB4-B35D-A890FFE243E5}" dt="2019-09-22T20:31:28.242" v="2627" actId="20577"/>
          <ac:spMkLst>
            <pc:docMk/>
            <pc:sldMk cId="2285672817" sldId="603"/>
            <ac:spMk id="3" creationId="{DDF38E95-ADCC-4DC0-9EB1-A82ED24AC5C1}"/>
          </ac:spMkLst>
        </pc:spChg>
      </pc:sldChg>
      <pc:sldChg chg="addSp modSp add">
        <pc:chgData name="Nicholas Scott Mitchell" userId="dfab81a8-ddf6-48e8-b76f-af4c63805494" providerId="ADAL" clId="{70950A6C-0F23-4EB4-B35D-A890FFE243E5}" dt="2019-09-22T20:20:30.029" v="2082" actId="1076"/>
        <pc:sldMkLst>
          <pc:docMk/>
          <pc:sldMk cId="286664605" sldId="604"/>
        </pc:sldMkLst>
        <pc:spChg chg="mod">
          <ac:chgData name="Nicholas Scott Mitchell" userId="dfab81a8-ddf6-48e8-b76f-af4c63805494" providerId="ADAL" clId="{70950A6C-0F23-4EB4-B35D-A890FFE243E5}" dt="2019-09-22T20:19:14.336" v="2003" actId="20577"/>
          <ac:spMkLst>
            <pc:docMk/>
            <pc:sldMk cId="286664605" sldId="604"/>
            <ac:spMk id="2" creationId="{A0DAC84F-1FA0-4F32-AB39-F2560E7CB1CF}"/>
          </ac:spMkLst>
        </pc:spChg>
        <pc:spChg chg="mod">
          <ac:chgData name="Nicholas Scott Mitchell" userId="dfab81a8-ddf6-48e8-b76f-af4c63805494" providerId="ADAL" clId="{70950A6C-0F23-4EB4-B35D-A890FFE243E5}" dt="2019-09-22T20:20:18.156" v="2073" actId="20577"/>
          <ac:spMkLst>
            <pc:docMk/>
            <pc:sldMk cId="286664605" sldId="604"/>
            <ac:spMk id="3" creationId="{368044D2-7080-4EEF-A335-25D7DA4ED8FD}"/>
          </ac:spMkLst>
        </pc:spChg>
        <pc:picChg chg="add mod">
          <ac:chgData name="Nicholas Scott Mitchell" userId="dfab81a8-ddf6-48e8-b76f-af4c63805494" providerId="ADAL" clId="{70950A6C-0F23-4EB4-B35D-A890FFE243E5}" dt="2019-09-22T20:20:26.675" v="2080" actId="1076"/>
          <ac:picMkLst>
            <pc:docMk/>
            <pc:sldMk cId="286664605" sldId="604"/>
            <ac:picMk id="5" creationId="{EDCC4948-D8CC-4408-8557-E23EEF104455}"/>
          </ac:picMkLst>
        </pc:picChg>
        <pc:picChg chg="add mod">
          <ac:chgData name="Nicholas Scott Mitchell" userId="dfab81a8-ddf6-48e8-b76f-af4c63805494" providerId="ADAL" clId="{70950A6C-0F23-4EB4-B35D-A890FFE243E5}" dt="2019-09-22T20:20:30.029" v="2082" actId="1076"/>
          <ac:picMkLst>
            <pc:docMk/>
            <pc:sldMk cId="286664605" sldId="604"/>
            <ac:picMk id="6" creationId="{35492B4A-7453-4D65-94F3-94E13D722C0D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3:01.043" v="2200" actId="1076"/>
        <pc:sldMkLst>
          <pc:docMk/>
          <pc:sldMk cId="310760215" sldId="605"/>
        </pc:sldMkLst>
        <pc:spChg chg="mod">
          <ac:chgData name="Nicholas Scott Mitchell" userId="dfab81a8-ddf6-48e8-b76f-af4c63805494" providerId="ADAL" clId="{70950A6C-0F23-4EB4-B35D-A890FFE243E5}" dt="2019-09-22T20:21:06.536" v="2111" actId="20577"/>
          <ac:spMkLst>
            <pc:docMk/>
            <pc:sldMk cId="310760215" sldId="605"/>
            <ac:spMk id="2" creationId="{E6D0C757-2ED2-4C22-86FC-FAB15C9C7F2A}"/>
          </ac:spMkLst>
        </pc:spChg>
        <pc:spChg chg="mod">
          <ac:chgData name="Nicholas Scott Mitchell" userId="dfab81a8-ddf6-48e8-b76f-af4c63805494" providerId="ADAL" clId="{70950A6C-0F23-4EB4-B35D-A890FFE243E5}" dt="2019-09-22T20:22:03.503" v="2179" actId="20577"/>
          <ac:spMkLst>
            <pc:docMk/>
            <pc:sldMk cId="310760215" sldId="605"/>
            <ac:spMk id="3" creationId="{AD2555CC-EB02-4229-9576-53B30BED87EE}"/>
          </ac:spMkLst>
        </pc:spChg>
        <pc:picChg chg="add mod">
          <ac:chgData name="Nicholas Scott Mitchell" userId="dfab81a8-ddf6-48e8-b76f-af4c63805494" providerId="ADAL" clId="{70950A6C-0F23-4EB4-B35D-A890FFE243E5}" dt="2019-09-22T20:23:01.043" v="2200" actId="1076"/>
          <ac:picMkLst>
            <pc:docMk/>
            <pc:sldMk cId="310760215" sldId="605"/>
            <ac:picMk id="5" creationId="{871F95CB-2507-49D6-B419-2C621CDAA855}"/>
          </ac:picMkLst>
        </pc:picChg>
        <pc:picChg chg="add mod">
          <ac:chgData name="Nicholas Scott Mitchell" userId="dfab81a8-ddf6-48e8-b76f-af4c63805494" providerId="ADAL" clId="{70950A6C-0F23-4EB4-B35D-A890FFE243E5}" dt="2019-09-22T20:22:59.772" v="2199" actId="1076"/>
          <ac:picMkLst>
            <pc:docMk/>
            <pc:sldMk cId="310760215" sldId="605"/>
            <ac:picMk id="6" creationId="{6C2E8265-9FE3-4565-BE60-961827DFBB59}"/>
          </ac:picMkLst>
        </pc:picChg>
        <pc:picChg chg="add mod">
          <ac:chgData name="Nicholas Scott Mitchell" userId="dfab81a8-ddf6-48e8-b76f-af4c63805494" providerId="ADAL" clId="{70950A6C-0F23-4EB4-B35D-A890FFE243E5}" dt="2019-09-22T20:22:58.740" v="2198" actId="1076"/>
          <ac:picMkLst>
            <pc:docMk/>
            <pc:sldMk cId="310760215" sldId="605"/>
            <ac:picMk id="7" creationId="{61F01371-6B27-4881-B6CB-907BBC9071CD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7:48.068" v="2355" actId="1076"/>
        <pc:sldMkLst>
          <pc:docMk/>
          <pc:sldMk cId="2745018366" sldId="606"/>
        </pc:sldMkLst>
        <pc:spChg chg="mod">
          <ac:chgData name="Nicholas Scott Mitchell" userId="dfab81a8-ddf6-48e8-b76f-af4c63805494" providerId="ADAL" clId="{70950A6C-0F23-4EB4-B35D-A890FFE243E5}" dt="2019-09-22T20:23:31.128" v="2223" actId="20577"/>
          <ac:spMkLst>
            <pc:docMk/>
            <pc:sldMk cId="2745018366" sldId="606"/>
            <ac:spMk id="2" creationId="{380FAFF6-262C-4A3E-830D-95C102FEE861}"/>
          </ac:spMkLst>
        </pc:spChg>
        <pc:spChg chg="mod">
          <ac:chgData name="Nicholas Scott Mitchell" userId="dfab81a8-ddf6-48e8-b76f-af4c63805494" providerId="ADAL" clId="{70950A6C-0F23-4EB4-B35D-A890FFE243E5}" dt="2019-09-22T20:27:42.121" v="2351" actId="20577"/>
          <ac:spMkLst>
            <pc:docMk/>
            <pc:sldMk cId="2745018366" sldId="606"/>
            <ac:spMk id="3" creationId="{5723E255-0311-4B6A-A068-61CF98771F5B}"/>
          </ac:spMkLst>
        </pc:spChg>
        <pc:picChg chg="add mod">
          <ac:chgData name="Nicholas Scott Mitchell" userId="dfab81a8-ddf6-48e8-b76f-af4c63805494" providerId="ADAL" clId="{70950A6C-0F23-4EB4-B35D-A890FFE243E5}" dt="2019-09-22T20:27:17.444" v="2305" actId="1076"/>
          <ac:picMkLst>
            <pc:docMk/>
            <pc:sldMk cId="2745018366" sldId="606"/>
            <ac:picMk id="5" creationId="{7F70DD2D-1E8D-43B5-982C-2DAF94D65158}"/>
          </ac:picMkLst>
        </pc:picChg>
        <pc:picChg chg="add mod">
          <ac:chgData name="Nicholas Scott Mitchell" userId="dfab81a8-ddf6-48e8-b76f-af4c63805494" providerId="ADAL" clId="{70950A6C-0F23-4EB4-B35D-A890FFE243E5}" dt="2019-09-22T20:27:48.068" v="2355" actId="1076"/>
          <ac:picMkLst>
            <pc:docMk/>
            <pc:sldMk cId="2745018366" sldId="606"/>
            <ac:picMk id="6" creationId="{144367C7-83DB-4021-8C73-D1291CB0400A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0:29:00.407" v="2506" actId="1076"/>
        <pc:sldMkLst>
          <pc:docMk/>
          <pc:sldMk cId="994866240" sldId="607"/>
        </pc:sldMkLst>
        <pc:spChg chg="mod">
          <ac:chgData name="Nicholas Scott Mitchell" userId="dfab81a8-ddf6-48e8-b76f-af4c63805494" providerId="ADAL" clId="{70950A6C-0F23-4EB4-B35D-A890FFE243E5}" dt="2019-09-22T20:28:11.557" v="2394" actId="20577"/>
          <ac:spMkLst>
            <pc:docMk/>
            <pc:sldMk cId="994866240" sldId="607"/>
            <ac:spMk id="2" creationId="{212C49D9-A763-475B-96F5-4ABFD4841B0E}"/>
          </ac:spMkLst>
        </pc:spChg>
        <pc:spChg chg="mod">
          <ac:chgData name="Nicholas Scott Mitchell" userId="dfab81a8-ddf6-48e8-b76f-af4c63805494" providerId="ADAL" clId="{70950A6C-0F23-4EB4-B35D-A890FFE243E5}" dt="2019-09-22T20:28:53.630" v="2504" actId="20577"/>
          <ac:spMkLst>
            <pc:docMk/>
            <pc:sldMk cId="994866240" sldId="607"/>
            <ac:spMk id="3" creationId="{21944C23-52C5-4835-8159-52236CBFCDDE}"/>
          </ac:spMkLst>
        </pc:spChg>
        <pc:graphicFrameChg chg="add mod">
          <ac:chgData name="Nicholas Scott Mitchell" userId="dfab81a8-ddf6-48e8-b76f-af4c63805494" providerId="ADAL" clId="{70950A6C-0F23-4EB4-B35D-A890FFE243E5}" dt="2019-09-22T20:29:00.407" v="2506" actId="1076"/>
          <ac:graphicFrameMkLst>
            <pc:docMk/>
            <pc:sldMk cId="994866240" sldId="607"/>
            <ac:graphicFrameMk id="5" creationId="{23CABBEF-BDCC-4DE4-A5EC-9925F66197E5}"/>
          </ac:graphicFrameMkLst>
        </pc:graphicFrameChg>
      </pc:sldChg>
      <pc:sldChg chg="addSp modSp add del">
        <pc:chgData name="Nicholas Scott Mitchell" userId="dfab81a8-ddf6-48e8-b76f-af4c63805494" providerId="ADAL" clId="{70950A6C-0F23-4EB4-B35D-A890FFE243E5}" dt="2019-09-22T20:26:48.417" v="2298" actId="2696"/>
        <pc:sldMkLst>
          <pc:docMk/>
          <pc:sldMk cId="3853944731" sldId="607"/>
        </pc:sldMkLst>
        <pc:spChg chg="mod">
          <ac:chgData name="Nicholas Scott Mitchell" userId="dfab81a8-ddf6-48e8-b76f-af4c63805494" providerId="ADAL" clId="{70950A6C-0F23-4EB4-B35D-A890FFE243E5}" dt="2019-09-22T20:24:03.202" v="2268" actId="20577"/>
          <ac:spMkLst>
            <pc:docMk/>
            <pc:sldMk cId="3853944731" sldId="607"/>
            <ac:spMk id="2" creationId="{FA11F34C-C32B-4B5B-8B87-784A5BBB6041}"/>
          </ac:spMkLst>
        </pc:spChg>
        <pc:spChg chg="mod">
          <ac:chgData name="Nicholas Scott Mitchell" userId="dfab81a8-ddf6-48e8-b76f-af4c63805494" providerId="ADAL" clId="{70950A6C-0F23-4EB4-B35D-A890FFE243E5}" dt="2019-09-22T20:24:10.328" v="2293" actId="20577"/>
          <ac:spMkLst>
            <pc:docMk/>
            <pc:sldMk cId="3853944731" sldId="607"/>
            <ac:spMk id="3" creationId="{D1772022-E0A5-4281-83D8-D8D523AC06DE}"/>
          </ac:spMkLst>
        </pc:spChg>
        <pc:picChg chg="add mod">
          <ac:chgData name="Nicholas Scott Mitchell" userId="dfab81a8-ddf6-48e8-b76f-af4c63805494" providerId="ADAL" clId="{70950A6C-0F23-4EB4-B35D-A890FFE243E5}" dt="2019-09-22T20:24:17.821" v="2297" actId="1076"/>
          <ac:picMkLst>
            <pc:docMk/>
            <pc:sldMk cId="3853944731" sldId="607"/>
            <ac:picMk id="5" creationId="{B2278903-4786-4E32-A81A-DA5E60870BA3}"/>
          </ac:picMkLst>
        </pc:picChg>
      </pc:sldChg>
      <pc:sldChg chg="addSp modSp add">
        <pc:chgData name="Nicholas Scott Mitchell" userId="dfab81a8-ddf6-48e8-b76f-af4c63805494" providerId="ADAL" clId="{70950A6C-0F23-4EB4-B35D-A890FFE243E5}" dt="2019-09-22T21:35:50.184" v="4540" actId="20577"/>
        <pc:sldMkLst>
          <pc:docMk/>
          <pc:sldMk cId="1861558530" sldId="608"/>
        </pc:sldMkLst>
        <pc:spChg chg="mod">
          <ac:chgData name="Nicholas Scott Mitchell" userId="dfab81a8-ddf6-48e8-b76f-af4c63805494" providerId="ADAL" clId="{70950A6C-0F23-4EB4-B35D-A890FFE243E5}" dt="2019-09-22T20:59:50.082" v="2663" actId="20577"/>
          <ac:spMkLst>
            <pc:docMk/>
            <pc:sldMk cId="1861558530" sldId="608"/>
            <ac:spMk id="2" creationId="{D911999D-9268-4A67-BC89-82A1B54E6B05}"/>
          </ac:spMkLst>
        </pc:spChg>
        <pc:spChg chg="mod">
          <ac:chgData name="Nicholas Scott Mitchell" userId="dfab81a8-ddf6-48e8-b76f-af4c63805494" providerId="ADAL" clId="{70950A6C-0F23-4EB4-B35D-A890FFE243E5}" dt="2019-09-22T21:35:50.184" v="4540" actId="20577"/>
          <ac:spMkLst>
            <pc:docMk/>
            <pc:sldMk cId="1861558530" sldId="608"/>
            <ac:spMk id="3" creationId="{1B157CE4-2E4C-43F0-9E02-BDB93784FD23}"/>
          </ac:spMkLst>
        </pc:spChg>
        <pc:picChg chg="add mod">
          <ac:chgData name="Nicholas Scott Mitchell" userId="dfab81a8-ddf6-48e8-b76f-af4c63805494" providerId="ADAL" clId="{70950A6C-0F23-4EB4-B35D-A890FFE243E5}" dt="2019-09-22T21:09:47.286" v="2904" actId="1076"/>
          <ac:picMkLst>
            <pc:docMk/>
            <pc:sldMk cId="1861558530" sldId="608"/>
            <ac:picMk id="6" creationId="{7F70CF57-1BBC-404A-9522-38957423CE02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15:05.023" v="3203" actId="1076"/>
        <pc:sldMkLst>
          <pc:docMk/>
          <pc:sldMk cId="3603600939" sldId="609"/>
        </pc:sldMkLst>
        <pc:spChg chg="mod">
          <ac:chgData name="Nicholas Scott Mitchell" userId="dfab81a8-ddf6-48e8-b76f-af4c63805494" providerId="ADAL" clId="{70950A6C-0F23-4EB4-B35D-A890FFE243E5}" dt="2019-09-22T21:11:51.673" v="3090" actId="20577"/>
          <ac:spMkLst>
            <pc:docMk/>
            <pc:sldMk cId="3603600939" sldId="609"/>
            <ac:spMk id="2" creationId="{563FE89B-DDAE-46F2-BD23-5B30F97C8CDA}"/>
          </ac:spMkLst>
        </pc:spChg>
        <pc:spChg chg="del">
          <ac:chgData name="Nicholas Scott Mitchell" userId="dfab81a8-ddf6-48e8-b76f-af4c63805494" providerId="ADAL" clId="{70950A6C-0F23-4EB4-B35D-A890FFE243E5}" dt="2019-09-22T21:12:15.236" v="3091" actId="478"/>
          <ac:spMkLst>
            <pc:docMk/>
            <pc:sldMk cId="3603600939" sldId="609"/>
            <ac:spMk id="3" creationId="{D981F8A5-E92A-43D7-B26D-E457158F2D75}"/>
          </ac:spMkLst>
        </pc:spChg>
        <pc:spChg chg="add mod">
          <ac:chgData name="Nicholas Scott Mitchell" userId="dfab81a8-ddf6-48e8-b76f-af4c63805494" providerId="ADAL" clId="{70950A6C-0F23-4EB4-B35D-A890FFE243E5}" dt="2019-09-22T21:14:01.975" v="3113" actId="14100"/>
          <ac:spMkLst>
            <pc:docMk/>
            <pc:sldMk cId="3603600939" sldId="609"/>
            <ac:spMk id="6" creationId="{33F68874-F3B3-472B-A910-EB4734D165FD}"/>
          </ac:spMkLst>
        </pc:spChg>
        <pc:spChg chg="add mod">
          <ac:chgData name="Nicholas Scott Mitchell" userId="dfab81a8-ddf6-48e8-b76f-af4c63805494" providerId="ADAL" clId="{70950A6C-0F23-4EB4-B35D-A890FFE243E5}" dt="2019-09-22T21:13:31.384" v="3107" actId="14100"/>
          <ac:spMkLst>
            <pc:docMk/>
            <pc:sldMk cId="3603600939" sldId="609"/>
            <ac:spMk id="7" creationId="{191937B3-CABA-46A8-A8D5-F2EFEC5341A8}"/>
          </ac:spMkLst>
        </pc:spChg>
        <pc:spChg chg="add mod">
          <ac:chgData name="Nicholas Scott Mitchell" userId="dfab81a8-ddf6-48e8-b76f-af4c63805494" providerId="ADAL" clId="{70950A6C-0F23-4EB4-B35D-A890FFE243E5}" dt="2019-09-22T21:14:38.695" v="3148" actId="1076"/>
          <ac:spMkLst>
            <pc:docMk/>
            <pc:sldMk cId="3603600939" sldId="609"/>
            <ac:spMk id="14" creationId="{B4F67FF4-A6CE-4702-AA47-DAAF7C715953}"/>
          </ac:spMkLst>
        </pc:spChg>
        <pc:spChg chg="add mod">
          <ac:chgData name="Nicholas Scott Mitchell" userId="dfab81a8-ddf6-48e8-b76f-af4c63805494" providerId="ADAL" clId="{70950A6C-0F23-4EB4-B35D-A890FFE243E5}" dt="2019-09-22T21:15:05.023" v="3203" actId="1076"/>
          <ac:spMkLst>
            <pc:docMk/>
            <pc:sldMk cId="3603600939" sldId="609"/>
            <ac:spMk id="15" creationId="{75B08C89-9B28-4C4B-9827-7A2CDA5ABC23}"/>
          </ac:spMkLst>
        </pc:spChg>
        <pc:picChg chg="add mod">
          <ac:chgData name="Nicholas Scott Mitchell" userId="dfab81a8-ddf6-48e8-b76f-af4c63805494" providerId="ADAL" clId="{70950A6C-0F23-4EB4-B35D-A890FFE243E5}" dt="2019-09-22T21:12:29.311" v="3096" actId="1076"/>
          <ac:picMkLst>
            <pc:docMk/>
            <pc:sldMk cId="3603600939" sldId="609"/>
            <ac:picMk id="5" creationId="{1E5F2ABE-5710-404C-97FC-5935F9FD4C02}"/>
          </ac:picMkLst>
        </pc:picChg>
        <pc:cxnChg chg="add mod">
          <ac:chgData name="Nicholas Scott Mitchell" userId="dfab81a8-ddf6-48e8-b76f-af4c63805494" providerId="ADAL" clId="{70950A6C-0F23-4EB4-B35D-A890FFE243E5}" dt="2019-09-22T21:13:53.041" v="3112" actId="208"/>
          <ac:cxnSpMkLst>
            <pc:docMk/>
            <pc:sldMk cId="3603600939" sldId="609"/>
            <ac:cxnSpMk id="9" creationId="{EB3C705A-730A-40F0-B734-17078A6B5D2A}"/>
          </ac:cxnSpMkLst>
        </pc:cxnChg>
        <pc:cxnChg chg="add mod">
          <ac:chgData name="Nicholas Scott Mitchell" userId="dfab81a8-ddf6-48e8-b76f-af4c63805494" providerId="ADAL" clId="{70950A6C-0F23-4EB4-B35D-A890FFE243E5}" dt="2019-09-22T21:14:13.481" v="3115" actId="208"/>
          <ac:cxnSpMkLst>
            <pc:docMk/>
            <pc:sldMk cId="3603600939" sldId="609"/>
            <ac:cxnSpMk id="13" creationId="{E953EA46-7CB2-4B72-8028-89B38843A61B}"/>
          </ac:cxnSpMkLst>
        </pc:cxnChg>
      </pc:sldChg>
      <pc:sldChg chg="addSp modSp add">
        <pc:chgData name="Nicholas Scott Mitchell" userId="dfab81a8-ddf6-48e8-b76f-af4c63805494" providerId="ADAL" clId="{70950A6C-0F23-4EB4-B35D-A890FFE243E5}" dt="2019-09-22T21:17:49.229" v="3261" actId="1076"/>
        <pc:sldMkLst>
          <pc:docMk/>
          <pc:sldMk cId="2846295320" sldId="610"/>
        </pc:sldMkLst>
        <pc:spChg chg="mod">
          <ac:chgData name="Nicholas Scott Mitchell" userId="dfab81a8-ddf6-48e8-b76f-af4c63805494" providerId="ADAL" clId="{70950A6C-0F23-4EB4-B35D-A890FFE243E5}" dt="2019-09-22T21:16:51.985" v="3246" actId="313"/>
          <ac:spMkLst>
            <pc:docMk/>
            <pc:sldMk cId="2846295320" sldId="610"/>
            <ac:spMk id="2" creationId="{0150EE12-2F6F-4453-9163-17D59AD03A2B}"/>
          </ac:spMkLst>
        </pc:spChg>
        <pc:spChg chg="mod">
          <ac:chgData name="Nicholas Scott Mitchell" userId="dfab81a8-ddf6-48e8-b76f-af4c63805494" providerId="ADAL" clId="{70950A6C-0F23-4EB4-B35D-A890FFE243E5}" dt="2019-09-22T21:16:56.174" v="3258" actId="20577"/>
          <ac:spMkLst>
            <pc:docMk/>
            <pc:sldMk cId="2846295320" sldId="610"/>
            <ac:spMk id="3" creationId="{7DEFEB8E-0728-45CE-9796-336826D26AEF}"/>
          </ac:spMkLst>
        </pc:spChg>
        <pc:picChg chg="add mod">
          <ac:chgData name="Nicholas Scott Mitchell" userId="dfab81a8-ddf6-48e8-b76f-af4c63805494" providerId="ADAL" clId="{70950A6C-0F23-4EB4-B35D-A890FFE243E5}" dt="2019-09-22T21:17:49.229" v="3261" actId="1076"/>
          <ac:picMkLst>
            <pc:docMk/>
            <pc:sldMk cId="2846295320" sldId="610"/>
            <ac:picMk id="5" creationId="{97169C49-2996-4E34-B97F-83F9AC50B2DD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18:43.216" v="3288" actId="1076"/>
        <pc:sldMkLst>
          <pc:docMk/>
          <pc:sldMk cId="2542321111" sldId="611"/>
        </pc:sldMkLst>
        <pc:spChg chg="mod">
          <ac:chgData name="Nicholas Scott Mitchell" userId="dfab81a8-ddf6-48e8-b76f-af4c63805494" providerId="ADAL" clId="{70950A6C-0F23-4EB4-B35D-A890FFE243E5}" dt="2019-09-22T21:17:59.132" v="3284" actId="20577"/>
          <ac:spMkLst>
            <pc:docMk/>
            <pc:sldMk cId="2542321111" sldId="611"/>
            <ac:spMk id="2" creationId="{ECF8392C-7FBF-4EAB-9C1C-0545F4CA3D16}"/>
          </ac:spMkLst>
        </pc:spChg>
        <pc:spChg chg="del">
          <ac:chgData name="Nicholas Scott Mitchell" userId="dfab81a8-ddf6-48e8-b76f-af4c63805494" providerId="ADAL" clId="{70950A6C-0F23-4EB4-B35D-A890FFE243E5}" dt="2019-09-22T21:18:28.216" v="3285"/>
          <ac:spMkLst>
            <pc:docMk/>
            <pc:sldMk cId="2542321111" sldId="611"/>
            <ac:spMk id="3" creationId="{8C46CFBC-681D-496E-B699-97BE053B625A}"/>
          </ac:spMkLst>
        </pc:spChg>
        <pc:picChg chg="add mod">
          <ac:chgData name="Nicholas Scott Mitchell" userId="dfab81a8-ddf6-48e8-b76f-af4c63805494" providerId="ADAL" clId="{70950A6C-0F23-4EB4-B35D-A890FFE243E5}" dt="2019-09-22T21:18:43.216" v="3288" actId="1076"/>
          <ac:picMkLst>
            <pc:docMk/>
            <pc:sldMk cId="2542321111" sldId="611"/>
            <ac:picMk id="5" creationId="{55191C33-E11E-4CA7-A9A6-C0CC29643F81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32:49.826" v="4463"/>
        <pc:sldMkLst>
          <pc:docMk/>
          <pc:sldMk cId="3250119068" sldId="612"/>
        </pc:sldMkLst>
        <pc:spChg chg="mod">
          <ac:chgData name="Nicholas Scott Mitchell" userId="dfab81a8-ddf6-48e8-b76f-af4c63805494" providerId="ADAL" clId="{70950A6C-0F23-4EB4-B35D-A890FFE243E5}" dt="2019-09-22T21:20:39.669" v="3344" actId="20577"/>
          <ac:spMkLst>
            <pc:docMk/>
            <pc:sldMk cId="3250119068" sldId="612"/>
            <ac:spMk id="2" creationId="{D9B572E2-EA94-4262-AB96-326028114BD9}"/>
          </ac:spMkLst>
        </pc:spChg>
        <pc:spChg chg="del">
          <ac:chgData name="Nicholas Scott Mitchell" userId="dfab81a8-ddf6-48e8-b76f-af4c63805494" providerId="ADAL" clId="{70950A6C-0F23-4EB4-B35D-A890FFE243E5}" dt="2019-09-22T21:19:43.206" v="3290"/>
          <ac:spMkLst>
            <pc:docMk/>
            <pc:sldMk cId="3250119068" sldId="612"/>
            <ac:spMk id="3" creationId="{6AF60A03-3F4C-46F2-A250-FBD5AA885BAB}"/>
          </ac:spMkLst>
        </pc:spChg>
        <pc:spChg chg="add del mod">
          <ac:chgData name="Nicholas Scott Mitchell" userId="dfab81a8-ddf6-48e8-b76f-af4c63805494" providerId="ADAL" clId="{70950A6C-0F23-4EB4-B35D-A890FFE243E5}" dt="2019-09-22T21:32:49.826" v="4463"/>
          <ac:spMkLst>
            <pc:docMk/>
            <pc:sldMk cId="3250119068" sldId="612"/>
            <ac:spMk id="7" creationId="{38606187-2AAD-4444-88BE-E79514644E09}"/>
          </ac:spMkLst>
        </pc:spChg>
        <pc:picChg chg="add del mod">
          <ac:chgData name="Nicholas Scott Mitchell" userId="dfab81a8-ddf6-48e8-b76f-af4c63805494" providerId="ADAL" clId="{70950A6C-0F23-4EB4-B35D-A890FFE243E5}" dt="2019-09-22T21:32:43.758" v="4457" actId="478"/>
          <ac:picMkLst>
            <pc:docMk/>
            <pc:sldMk cId="3250119068" sldId="612"/>
            <ac:picMk id="5" creationId="{D2C6F16F-AD68-4E90-86F2-D5344CD61D44}"/>
          </ac:picMkLst>
        </pc:picChg>
        <pc:picChg chg="add del mod">
          <ac:chgData name="Nicholas Scott Mitchell" userId="dfab81a8-ddf6-48e8-b76f-af4c63805494" providerId="ADAL" clId="{70950A6C-0F23-4EB4-B35D-A890FFE243E5}" dt="2019-09-22T21:32:48.705" v="4462" actId="478"/>
          <ac:picMkLst>
            <pc:docMk/>
            <pc:sldMk cId="3250119068" sldId="612"/>
            <ac:picMk id="8" creationId="{3A02B735-727A-4CD7-90E9-61219B44C6B9}"/>
          </ac:picMkLst>
        </pc:picChg>
        <pc:picChg chg="add mod">
          <ac:chgData name="Nicholas Scott Mitchell" userId="dfab81a8-ddf6-48e8-b76f-af4c63805494" providerId="ADAL" clId="{70950A6C-0F23-4EB4-B35D-A890FFE243E5}" dt="2019-09-22T21:32:49.826" v="4463"/>
          <ac:picMkLst>
            <pc:docMk/>
            <pc:sldMk cId="3250119068" sldId="612"/>
            <ac:picMk id="9" creationId="{365DDC66-136D-4D35-8432-3033004D353E}"/>
          </ac:picMkLst>
        </pc:picChg>
      </pc:sldChg>
      <pc:sldChg chg="addSp delSp modSp add">
        <pc:chgData name="Nicholas Scott Mitchell" userId="dfab81a8-ddf6-48e8-b76f-af4c63805494" providerId="ADAL" clId="{70950A6C-0F23-4EB4-B35D-A890FFE243E5}" dt="2019-09-22T21:33:21.570" v="4464"/>
        <pc:sldMkLst>
          <pc:docMk/>
          <pc:sldMk cId="2363469851" sldId="613"/>
        </pc:sldMkLst>
        <pc:spChg chg="mod">
          <ac:chgData name="Nicholas Scott Mitchell" userId="dfab81a8-ddf6-48e8-b76f-af4c63805494" providerId="ADAL" clId="{70950A6C-0F23-4EB4-B35D-A890FFE243E5}" dt="2019-09-22T21:20:31.889" v="3313" actId="20577"/>
          <ac:spMkLst>
            <pc:docMk/>
            <pc:sldMk cId="2363469851" sldId="613"/>
            <ac:spMk id="2" creationId="{6AAAB96F-4CD6-4BF3-B10D-E62D5FC33D7F}"/>
          </ac:spMkLst>
        </pc:spChg>
        <pc:spChg chg="del">
          <ac:chgData name="Nicholas Scott Mitchell" userId="dfab81a8-ddf6-48e8-b76f-af4c63805494" providerId="ADAL" clId="{70950A6C-0F23-4EB4-B35D-A890FFE243E5}" dt="2019-09-22T21:20:27.145" v="3292"/>
          <ac:spMkLst>
            <pc:docMk/>
            <pc:sldMk cId="2363469851" sldId="613"/>
            <ac:spMk id="3" creationId="{658262CA-ADA5-4020-A0D1-625B565F751A}"/>
          </ac:spMkLst>
        </pc:spChg>
        <pc:spChg chg="add del mod">
          <ac:chgData name="Nicholas Scott Mitchell" userId="dfab81a8-ddf6-48e8-b76f-af4c63805494" providerId="ADAL" clId="{70950A6C-0F23-4EB4-B35D-A890FFE243E5}" dt="2019-09-22T21:33:21.570" v="4464"/>
          <ac:spMkLst>
            <pc:docMk/>
            <pc:sldMk cId="2363469851" sldId="613"/>
            <ac:spMk id="8" creationId="{9B62B0A4-0F7A-4E72-A12D-560733A58616}"/>
          </ac:spMkLst>
        </pc:spChg>
        <pc:picChg chg="add del mod">
          <ac:chgData name="Nicholas Scott Mitchell" userId="dfab81a8-ddf6-48e8-b76f-af4c63805494" providerId="ADAL" clId="{70950A6C-0F23-4EB4-B35D-A890FFE243E5}" dt="2019-09-22T21:32:41.306" v="4456" actId="478"/>
          <ac:picMkLst>
            <pc:docMk/>
            <pc:sldMk cId="2363469851" sldId="613"/>
            <ac:picMk id="5" creationId="{06D8477B-B068-4BC3-BD77-E7F32163CDF6}"/>
          </ac:picMkLst>
        </pc:picChg>
        <pc:picChg chg="add del mod">
          <ac:chgData name="Nicholas Scott Mitchell" userId="dfab81a8-ddf6-48e8-b76f-af4c63805494" providerId="ADAL" clId="{70950A6C-0F23-4EB4-B35D-A890FFE243E5}" dt="2019-09-22T21:32:39.661" v="4455" actId="478"/>
          <ac:picMkLst>
            <pc:docMk/>
            <pc:sldMk cId="2363469851" sldId="613"/>
            <ac:picMk id="6" creationId="{9E9EFF38-0043-4364-80DF-00EC5DDE69C1}"/>
          </ac:picMkLst>
        </pc:picChg>
        <pc:picChg chg="add mod">
          <ac:chgData name="Nicholas Scott Mitchell" userId="dfab81a8-ddf6-48e8-b76f-af4c63805494" providerId="ADAL" clId="{70950A6C-0F23-4EB4-B35D-A890FFE243E5}" dt="2019-09-22T21:33:21.570" v="4464"/>
          <ac:picMkLst>
            <pc:docMk/>
            <pc:sldMk cId="2363469851" sldId="613"/>
            <ac:picMk id="9" creationId="{EB8C4BDA-BA2B-4C72-8C1E-E2A395416196}"/>
          </ac:picMkLst>
        </pc:picChg>
      </pc:sldChg>
      <pc:sldChg chg="modSp add">
        <pc:chgData name="Nicholas Scott Mitchell" userId="dfab81a8-ddf6-48e8-b76f-af4c63805494" providerId="ADAL" clId="{70950A6C-0F23-4EB4-B35D-A890FFE243E5}" dt="2019-09-22T21:28:43.057" v="4092" actId="20577"/>
        <pc:sldMkLst>
          <pc:docMk/>
          <pc:sldMk cId="980536816" sldId="614"/>
        </pc:sldMkLst>
        <pc:spChg chg="mod">
          <ac:chgData name="Nicholas Scott Mitchell" userId="dfab81a8-ddf6-48e8-b76f-af4c63805494" providerId="ADAL" clId="{70950A6C-0F23-4EB4-B35D-A890FFE243E5}" dt="2019-09-22T21:21:27.637" v="3402" actId="20577"/>
          <ac:spMkLst>
            <pc:docMk/>
            <pc:sldMk cId="980536816" sldId="614"/>
            <ac:spMk id="2" creationId="{D8E94D85-CA20-48AF-8FBC-E65373656260}"/>
          </ac:spMkLst>
        </pc:spChg>
        <pc:spChg chg="mod">
          <ac:chgData name="Nicholas Scott Mitchell" userId="dfab81a8-ddf6-48e8-b76f-af4c63805494" providerId="ADAL" clId="{70950A6C-0F23-4EB4-B35D-A890FFE243E5}" dt="2019-09-22T21:28:43.057" v="4092" actId="20577"/>
          <ac:spMkLst>
            <pc:docMk/>
            <pc:sldMk cId="980536816" sldId="614"/>
            <ac:spMk id="3" creationId="{07034241-3D5A-4B44-BA43-E9B0FE28E89F}"/>
          </ac:spMkLst>
        </pc:spChg>
      </pc:sldChg>
      <pc:sldChg chg="modSp add">
        <pc:chgData name="Nicholas Scott Mitchell" userId="dfab81a8-ddf6-48e8-b76f-af4c63805494" providerId="ADAL" clId="{70950A6C-0F23-4EB4-B35D-A890FFE243E5}" dt="2019-09-22T21:34:03.150" v="4522" actId="20577"/>
        <pc:sldMkLst>
          <pc:docMk/>
          <pc:sldMk cId="2358976791" sldId="615"/>
        </pc:sldMkLst>
        <pc:spChg chg="mod">
          <ac:chgData name="Nicholas Scott Mitchell" userId="dfab81a8-ddf6-48e8-b76f-af4c63805494" providerId="ADAL" clId="{70950A6C-0F23-4EB4-B35D-A890FFE243E5}" dt="2019-09-22T21:28:56.125" v="4120" actId="20577"/>
          <ac:spMkLst>
            <pc:docMk/>
            <pc:sldMk cId="2358976791" sldId="615"/>
            <ac:spMk id="2" creationId="{678AF3FB-F591-4656-A3E8-92CE5E7E1CA8}"/>
          </ac:spMkLst>
        </pc:spChg>
        <pc:spChg chg="mod">
          <ac:chgData name="Nicholas Scott Mitchell" userId="dfab81a8-ddf6-48e8-b76f-af4c63805494" providerId="ADAL" clId="{70950A6C-0F23-4EB4-B35D-A890FFE243E5}" dt="2019-09-22T21:34:03.150" v="4522" actId="20577"/>
          <ac:spMkLst>
            <pc:docMk/>
            <pc:sldMk cId="2358976791" sldId="615"/>
            <ac:spMk id="3" creationId="{86E9E394-BAAB-4112-8BE2-0BE6778C6B32}"/>
          </ac:spMkLst>
        </pc:spChg>
      </pc:sldChg>
      <pc:sldChg chg="modSp add">
        <pc:chgData name="Nicholas Scott Mitchell" userId="dfab81a8-ddf6-48e8-b76f-af4c63805494" providerId="ADAL" clId="{70950A6C-0F23-4EB4-B35D-A890FFE243E5}" dt="2019-09-22T21:42:55.570" v="5117" actId="20577"/>
        <pc:sldMkLst>
          <pc:docMk/>
          <pc:sldMk cId="3788097717" sldId="616"/>
        </pc:sldMkLst>
        <pc:spChg chg="mod">
          <ac:chgData name="Nicholas Scott Mitchell" userId="dfab81a8-ddf6-48e8-b76f-af4c63805494" providerId="ADAL" clId="{70950A6C-0F23-4EB4-B35D-A890FFE243E5}" dt="2019-09-22T21:38:14.242" v="4585" actId="20577"/>
          <ac:spMkLst>
            <pc:docMk/>
            <pc:sldMk cId="3788097717" sldId="616"/>
            <ac:spMk id="2" creationId="{294B4346-95D2-4C4E-A615-C10409089852}"/>
          </ac:spMkLst>
        </pc:spChg>
        <pc:spChg chg="mod">
          <ac:chgData name="Nicholas Scott Mitchell" userId="dfab81a8-ddf6-48e8-b76f-af4c63805494" providerId="ADAL" clId="{70950A6C-0F23-4EB4-B35D-A890FFE243E5}" dt="2019-09-22T21:42:55.570" v="5117" actId="20577"/>
          <ac:spMkLst>
            <pc:docMk/>
            <pc:sldMk cId="3788097717" sldId="616"/>
            <ac:spMk id="3" creationId="{2AB3FD04-D1AC-4F32-A55F-69D08C355D3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4453C3E-6502-5E4A-B6AF-C418203F3D8F}" type="datetimeFigureOut">
              <a:rPr lang="en-US" smtClean="0"/>
              <a:pPr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166EA6D-3561-7042-95C6-F9E1370BF2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795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06B0859-B20A-434A-9719-D7A4B3294205}" type="datetimeFigureOut">
              <a:rPr lang="en-US" smtClean="0"/>
              <a:pPr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B846ECC-77B3-5044-BE0A-4E718B2AEB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3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pr.org/pdf/AX25.2.2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3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ARQ = Automatic Repeat Request</a:t>
            </a:r>
          </a:p>
          <a:p>
            <a:r>
              <a:rPr lang="en-CA" dirty="0"/>
              <a:t>FEC = Forward Error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ARQ = Automatic Repeat Request</a:t>
            </a:r>
          </a:p>
          <a:p>
            <a:r>
              <a:rPr lang="en-CA" dirty="0"/>
              <a:t>FEC = Forward Error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18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https://www.tapr.org/pdf/AX25.2.2.pdf</a:t>
            </a:r>
            <a:r>
              <a:rPr lang="en-CA" dirty="0"/>
              <a:t> image taken from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6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Update name to </a:t>
            </a:r>
            <a:r>
              <a:rPr lang="en-CA" dirty="0" err="1"/>
              <a:t>Ukpik</a:t>
            </a:r>
            <a:r>
              <a:rPr lang="en-CA" dirty="0"/>
              <a:t> / add title of image acquisition Communication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4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Time permitting go and check all the data yourself</a:t>
            </a:r>
          </a:p>
          <a:p>
            <a:endParaRPr lang="en-CA" dirty="0"/>
          </a:p>
          <a:p>
            <a:r>
              <a:rPr lang="en-CA" dirty="0"/>
              <a:t>Capture rate = 1 min</a:t>
            </a:r>
          </a:p>
          <a:p>
            <a:r>
              <a:rPr lang="en-CA" dirty="0"/>
              <a:t>Sensors per 1 reading </a:t>
            </a:r>
          </a:p>
          <a:p>
            <a:endParaRPr lang="en-CA" dirty="0"/>
          </a:p>
          <a:p>
            <a:r>
              <a:rPr lang="en-CA" dirty="0"/>
              <a:t>General data ask </a:t>
            </a:r>
            <a:r>
              <a:rPr lang="en-CA" dirty="0" err="1"/>
              <a:t>vidushi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6ECC-77B3-5044-BE0A-4E718B2AEBB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7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c Title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/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79"/>
            <a:ext cx="914400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1pPr>
            <a:lvl2pPr marL="5715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2pPr>
            <a:lvl3pPr marL="8572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3pPr>
            <a:lvl4pPr marL="12001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4pPr>
            <a:lvl5pPr marL="1485900" indent="-228600">
              <a:spcBef>
                <a:spcPts val="0"/>
              </a:spcBef>
              <a:spcAft>
                <a:spcPts val="1200"/>
              </a:spcAft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0" y="6577583"/>
            <a:ext cx="530352" cy="265176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+mj-lt"/>
              </a:defRPr>
            </a:lvl1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 dirty="0"/>
              <a:t>   |</a:t>
            </a:r>
          </a:p>
        </p:txBody>
      </p:sp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548834" y="6577583"/>
            <a:ext cx="1097280" cy="265176"/>
          </a:xfrm>
          <a:prstGeom prst="rect">
            <a:avLst/>
          </a:prstGeom>
          <a:solidFill>
            <a:schemeClr val="bg1"/>
          </a:solidFill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DD/MM/YYYY</a:t>
            </a:r>
          </a:p>
        </p:txBody>
      </p:sp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0" y="6577583"/>
            <a:ext cx="527474" cy="265176"/>
          </a:xfrm>
          <a:prstGeom prst="rect">
            <a:avLst/>
          </a:prstGeom>
          <a:solidFill>
            <a:schemeClr val="bg1"/>
          </a:solidFill>
        </p:spPr>
        <p:txBody>
          <a:bodyPr tIns="91440" bIns="91440" anchor="t"/>
          <a:lstStyle>
            <a:defPPr>
              <a:defRPr lang="en-US"/>
            </a:defPPr>
            <a:lvl1pPr marL="0" algn="r" defTabSz="457200" rtl="0" eaLnBrk="1" latinLnBrk="0" hangingPunct="1">
              <a:lnSpc>
                <a:spcPct val="100000"/>
              </a:lnSpc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/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538" y="0"/>
            <a:ext cx="7618461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1524000" y="1295400"/>
            <a:ext cx="7467600" cy="52197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1pPr>
            <a:lvl2pPr marL="628650" indent="-28575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2pPr>
            <a:lvl3pPr marL="9715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3pPr>
            <a:lvl4pPr marL="1314450" indent="-228600">
              <a:spcBef>
                <a:spcPts val="0"/>
              </a:spcBef>
              <a:spcAft>
                <a:spcPts val="1200"/>
              </a:spcAft>
              <a:defRPr>
                <a:latin typeface="+mj-lt"/>
              </a:defRPr>
            </a:lvl4pPr>
            <a:lvl5pPr marL="1600200" indent="-228600">
              <a:spcBef>
                <a:spcPts val="0"/>
              </a:spcBef>
              <a:spcAft>
                <a:spcPts val="1200"/>
              </a:spcAft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71600" y="1097281"/>
            <a:ext cx="7772400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2000">
                <a:schemeClr val="tx1"/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2075882" y="6577583"/>
            <a:ext cx="1097280" cy="265176"/>
          </a:xfrm>
          <a:prstGeom prst="rect">
            <a:avLst/>
          </a:prstGeom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099_Powerpoint_page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7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6391_ASC_PPT-INT-Horiz_3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16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77583"/>
            <a:ext cx="527474" cy="2651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tIns="91440" bIns="91440" anchor="t"/>
          <a:lstStyle>
            <a:lvl1pPr algn="r">
              <a:lnSpc>
                <a:spcPct val="100000"/>
              </a:lnSpc>
              <a:defRPr sz="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353CB71-703C-495B-86EC-238C102AF19B}" type="slidenum">
              <a:rPr lang="en-US" smtClean="0"/>
              <a:pPr/>
              <a:t>‹#›</a:t>
            </a:fld>
            <a:r>
              <a:rPr lang="en-US" dirty="0"/>
              <a:t>   |</a:t>
            </a:r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548834" y="6577583"/>
            <a:ext cx="1097280" cy="26517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0" tIns="91440" bIns="91440" anchor="t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dd</a:t>
            </a:r>
            <a:r>
              <a:rPr lang="en-US" dirty="0"/>
              <a:t>/mm/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0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4" r:id="rId2"/>
    <p:sldLayoutId id="2147483707" r:id="rId3"/>
    <p:sldLayoutId id="2147483713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0" kern="120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NeueLT Std Med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HelveticaNeueLT Std Med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0000"/>
        <a:buFontTx/>
        <a:buChar char="–"/>
        <a:defRPr sz="2400" kern="1200">
          <a:solidFill>
            <a:schemeClr val="tx1"/>
          </a:solidFill>
          <a:latin typeface="HelveticaNeueLT Std Med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NeueLT Std Med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NeueLT Std Med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0816" y="1554325"/>
            <a:ext cx="5147157" cy="382549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Preliminary Design Review 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XXX Team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r>
              <a:rPr lang="en-CA" sz="2400" dirty="0"/>
              <a:t>CCP-XXX-PDR-XXXX</a:t>
            </a:r>
          </a:p>
          <a:p>
            <a:pPr algn="ctr">
              <a:lnSpc>
                <a:spcPct val="110000"/>
              </a:lnSpc>
              <a:spcAft>
                <a:spcPts val="1800"/>
              </a:spcAft>
            </a:pPr>
            <a:endParaRPr lang="en-CA" sz="1600" noProof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1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7"/>
            <a:ext cx="8686800" cy="5260136"/>
          </a:xfrm>
        </p:spPr>
        <p:txBody>
          <a:bodyPr>
            <a:normAutofit/>
          </a:bodyPr>
          <a:lstStyle/>
          <a:p>
            <a:r>
              <a:rPr lang="en-CA" dirty="0"/>
              <a:t>Start I-Frame:</a:t>
            </a:r>
          </a:p>
          <a:p>
            <a:pPr lvl="1"/>
            <a:r>
              <a:rPr lang="en-CA" dirty="0"/>
              <a:t>Command for current transmission, maximum end transmission time ,Next time to transmit</a:t>
            </a:r>
          </a:p>
          <a:p>
            <a:pPr lvl="1"/>
            <a:r>
              <a:rPr lang="en-CA" dirty="0"/>
              <a:t>Next groundstation callsign</a:t>
            </a:r>
          </a:p>
          <a:p>
            <a:pPr lvl="1"/>
            <a:r>
              <a:rPr lang="en-CA" dirty="0"/>
              <a:t>Commands</a:t>
            </a:r>
          </a:p>
          <a:p>
            <a:pPr lvl="2"/>
            <a:r>
              <a:rPr lang="en-CA" dirty="0"/>
              <a:t>Send image thumbnails, send specific image, apply OBC patch, capture image </a:t>
            </a:r>
          </a:p>
          <a:p>
            <a:pPr lvl="1"/>
            <a:r>
              <a:rPr lang="en-CA" dirty="0"/>
              <a:t>Extreme case:</a:t>
            </a:r>
          </a:p>
          <a:p>
            <a:pPr lvl="2"/>
            <a:r>
              <a:rPr lang="en-CA" dirty="0"/>
              <a:t>Built in information frame for stop all transmission IMMEDIATELY. 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10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TT&amp;C I-Frame:</a:t>
            </a:r>
          </a:p>
          <a:p>
            <a:pPr lvl="1"/>
            <a:r>
              <a:rPr lang="en-CA" dirty="0"/>
              <a:t>First packet sent back by CubeSat</a:t>
            </a:r>
          </a:p>
          <a:p>
            <a:pPr lvl="1"/>
            <a:r>
              <a:rPr lang="en-CA" dirty="0"/>
              <a:t>Contains the following sensor information: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OBC time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GPS coordinates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Sun Sensor Voltage + Currents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Battery voltages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Temperature Sensors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Solar Panel voltages 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Magnetorquer current/voltage sensor</a:t>
            </a:r>
          </a:p>
          <a:p>
            <a:pPr marL="1085850" lvl="2" indent="-457200">
              <a:buFont typeface="+mj-lt"/>
              <a:buAutoNum type="arabicPeriod"/>
            </a:pPr>
            <a:r>
              <a:rPr lang="en-CA" dirty="0"/>
              <a:t>Magnetic compass sensor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11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6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2806184"/>
          </a:xfrm>
        </p:spPr>
        <p:txBody>
          <a:bodyPr/>
          <a:lstStyle/>
          <a:p>
            <a:r>
              <a:rPr lang="en-CA" dirty="0"/>
              <a:t>Acknowledge S-Frame (ARQ):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Acknowledge send next frame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Acknowledge do not send next frame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Selective Reject a frame for retransmission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CA" dirty="0"/>
              <a:t>Reject all frames, retransmit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12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6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769F-B3D1-4CFF-8934-FD84DBA6F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83F77-6BB0-4C5D-A242-612BDFB8B71B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i="1" dirty="0" err="1">
                    <a:latin typeface="Cambria Math" panose="02040503050406030204" pitchFamily="18" charset="0"/>
                  </a:rPr>
                  <a:t>Taccess</a:t>
                </a:r>
                <a:r>
                  <a:rPr lang="en-CA" i="1" dirty="0">
                    <a:latin typeface="Cambria Math" panose="02040503050406030204" pitchFamily="18" charset="0"/>
                  </a:rPr>
                  <a:t> = </a:t>
                </a:r>
                <a:r>
                  <a:rPr lang="en-CA" i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Tstart_link</a:t>
                </a:r>
                <a:r>
                  <a:rPr lang="en-CA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i="1" dirty="0">
                    <a:latin typeface="Cambria Math" panose="02040503050406030204" pitchFamily="18" charset="0"/>
                  </a:rPr>
                  <a:t>+ </a:t>
                </a:r>
                <a:r>
                  <a:rPr lang="en-CA" i="1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Tend_link</a:t>
                </a:r>
                <a:r>
                  <a:rPr lang="en-CA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i="1" dirty="0">
                    <a:latin typeface="Cambria Math" panose="02040503050406030204" pitchFamily="18" charset="0"/>
                  </a:rPr>
                  <a:t>+ </a:t>
                </a:r>
                <a:r>
                  <a:rPr lang="en-CA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Tinformation</a:t>
                </a:r>
                <a:endParaRPr lang="en-CA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𝑇𝑎𝑐𝑐𝑒𝑠𝑠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𝑇𝑠𝑡𝑎𝑟𝑡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𝑇𝑒𝑛𝑑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𝑇𝑝𝑟𝑜𝑝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+2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𝑇𝑝𝑟𝑜𝑐</m:t>
                    </m:r>
                    <m:r>
                      <a:rPr lang="en-CA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𝑇𝑐𝑢𝑏𝑒𝑝𝑟𝑜𝑐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𝑇𝑔𝑟𝑜𝑢𝑛𝑑𝑝𝑟𝑜𝑐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𝑇𝑎𝑐𝑘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+7∗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𝑇𝑖𝑛𝑓𝑜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𝑇𝑝𝑟𝑜𝑝</m:t>
                    </m:r>
                    <m:r>
                      <a:rPr lang="en-CA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Uplink data rate = 1200bps </a:t>
                </a:r>
              </a:p>
              <a:p>
                <a:r>
                  <a:rPr lang="en-CA" dirty="0"/>
                  <a:t>Downlink data rate = 9600bps </a:t>
                </a:r>
              </a:p>
              <a:p>
                <a:r>
                  <a:rPr lang="en-CA" dirty="0"/>
                  <a:t>Where </a:t>
                </a:r>
                <a:r>
                  <a:rPr lang="en-CA" dirty="0" err="1"/>
                  <a:t>Tproc</a:t>
                </a:r>
                <a:r>
                  <a:rPr lang="en-CA" dirty="0"/>
                  <a:t> = process time ~50ms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83F77-6BB0-4C5D-A242-612BDFB8B7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3270-AD39-48E6-8163-3982C0A02A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13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6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2530290"/>
          </a:xfrm>
        </p:spPr>
        <p:txBody>
          <a:bodyPr>
            <a:normAutofit lnSpcReduction="10000"/>
          </a:bodyPr>
          <a:lstStyle/>
          <a:p>
            <a:r>
              <a:rPr lang="en-CA" dirty="0"/>
              <a:t>VR Camera I-Frame</a:t>
            </a:r>
          </a:p>
          <a:p>
            <a:pPr lvl="1"/>
            <a:r>
              <a:rPr lang="en-CA" dirty="0"/>
              <a:t>Payload Operation</a:t>
            </a:r>
          </a:p>
          <a:p>
            <a:pPr lvl="2"/>
            <a:r>
              <a:rPr lang="en-CA" dirty="0"/>
              <a:t>Secondary provides thumbnail format for lower quality image to select</a:t>
            </a:r>
          </a:p>
          <a:p>
            <a:pPr lvl="2"/>
            <a:r>
              <a:rPr lang="en-CA" dirty="0"/>
              <a:t>Selection of full image via command by primary</a:t>
            </a:r>
          </a:p>
          <a:p>
            <a:pPr lvl="2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14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03EFB-4945-4801-9022-C89A4069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0518"/>
            <a:ext cx="3666565" cy="189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8F400-191D-4CBF-BAB3-0CD6DA7A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14" y="4534507"/>
            <a:ext cx="4556368" cy="17006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4BFF52-670E-4E12-B5E4-A6172B80FEFF}"/>
              </a:ext>
            </a:extLst>
          </p:cNvPr>
          <p:cNvCxnSpPr/>
          <p:nvPr/>
        </p:nvCxnSpPr>
        <p:spPr>
          <a:xfrm>
            <a:off x="3666565" y="5340003"/>
            <a:ext cx="8597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98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4359090"/>
          </a:xfrm>
        </p:spPr>
        <p:txBody>
          <a:bodyPr/>
          <a:lstStyle/>
          <a:p>
            <a:r>
              <a:rPr lang="en-CA" dirty="0"/>
              <a:t>Image provided by camera:</a:t>
            </a:r>
          </a:p>
          <a:p>
            <a:pPr lvl="1"/>
            <a:r>
              <a:rPr lang="en-CA" dirty="0"/>
              <a:t>Initial:</a:t>
            </a:r>
          </a:p>
          <a:p>
            <a:pPr lvl="2"/>
            <a:r>
              <a:rPr lang="en-CA" dirty="0"/>
              <a:t>Images captured in 12 bit JPEG</a:t>
            </a:r>
          </a:p>
          <a:p>
            <a:pPr lvl="2"/>
            <a:r>
              <a:rPr lang="en-CA" dirty="0"/>
              <a:t>3000 x 3000 pixels per image</a:t>
            </a:r>
          </a:p>
          <a:p>
            <a:pPr lvl="2"/>
            <a:r>
              <a:rPr lang="en-CA" dirty="0"/>
              <a:t>13.5MB per image</a:t>
            </a:r>
          </a:p>
          <a:p>
            <a:pPr lvl="1"/>
            <a:r>
              <a:rPr lang="en-CA" dirty="0"/>
              <a:t>Compressed:</a:t>
            </a:r>
          </a:p>
          <a:p>
            <a:pPr lvl="2"/>
            <a:r>
              <a:rPr lang="en-CA" dirty="0"/>
              <a:t>Up to 15x compression</a:t>
            </a:r>
          </a:p>
          <a:p>
            <a:pPr lvl="2"/>
            <a:r>
              <a:rPr lang="en-CA" dirty="0"/>
              <a:t>&lt;1MB per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15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8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42C-1ABC-4F42-8BFF-A46F438B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5C1D-7107-4AB0-8944-2E98BA05C0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4112561"/>
          </a:xfrm>
        </p:spPr>
        <p:txBody>
          <a:bodyPr/>
          <a:lstStyle/>
          <a:p>
            <a:r>
              <a:rPr lang="en-CA" dirty="0"/>
              <a:t>Thumbnail generation:</a:t>
            </a:r>
          </a:p>
          <a:p>
            <a:pPr lvl="1"/>
            <a:r>
              <a:rPr lang="en-CA" dirty="0"/>
              <a:t>Bit depth: 12 bit </a:t>
            </a:r>
            <a:r>
              <a:rPr lang="en-CA" dirty="0">
                <a:sym typeface="Wingdings" panose="05000000000000000000" pitchFamily="2" charset="2"/>
              </a:rPr>
              <a:t> 8 bit jpeg 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Reduce number of columns/rows by a factor (0.1) 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DAAF7-8F07-4A0E-89E9-5BA32D4A40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16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56DEC-9F4F-4789-BFB9-A631FD11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74" y="3070412"/>
            <a:ext cx="3370729" cy="25280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DFD780-D5AE-421C-AF76-23AA5B4317CE}"/>
              </a:ext>
            </a:extLst>
          </p:cNvPr>
          <p:cNvCxnSpPr>
            <a:cxnSpLocks/>
          </p:cNvCxnSpPr>
          <p:nvPr/>
        </p:nvCxnSpPr>
        <p:spPr>
          <a:xfrm>
            <a:off x="3599329" y="4218628"/>
            <a:ext cx="1963270" cy="26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EB357D-0EEE-449A-98BE-896E27945584}"/>
                  </a:ext>
                </a:extLst>
              </p:cNvPr>
              <p:cNvSpPr txBox="1"/>
              <p:nvPr/>
            </p:nvSpPr>
            <p:spPr>
              <a:xfrm>
                <a:off x="103097" y="5778765"/>
                <a:ext cx="3949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12 bit jpeg, 1941 kB, FOV = 47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EB357D-0EEE-449A-98BE-896E2794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7" y="5778765"/>
                <a:ext cx="3949479" cy="369332"/>
              </a:xfrm>
              <a:prstGeom prst="rect">
                <a:avLst/>
              </a:prstGeom>
              <a:blipFill>
                <a:blip r:embed="rId3"/>
                <a:stretch>
                  <a:fillRect l="-1389" t="-9836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70B734-1614-49A0-B5E5-31284402ACDB}"/>
                  </a:ext>
                </a:extLst>
              </p:cNvPr>
              <p:cNvSpPr txBox="1"/>
              <p:nvPr/>
            </p:nvSpPr>
            <p:spPr>
              <a:xfrm>
                <a:off x="5822574" y="5830652"/>
                <a:ext cx="32183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8 bit jpg, 4kB, FOV = 47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70B734-1614-49A0-B5E5-31284402A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74" y="5830652"/>
                <a:ext cx="3218329" cy="369332"/>
              </a:xfrm>
              <a:prstGeom prst="rect">
                <a:avLst/>
              </a:prstGeom>
              <a:blipFill>
                <a:blip r:embed="rId5"/>
                <a:stretch>
                  <a:fillRect l="-1515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037AED8-7A4E-4489-8688-47F31B7EB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6" y="3026530"/>
            <a:ext cx="3487745" cy="261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C650-D582-4CA1-8A82-3C32F622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DF1B-BA73-4C0B-9264-3F6C04D197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Hardware:</a:t>
            </a:r>
          </a:p>
          <a:p>
            <a:pPr lvl="1"/>
            <a:r>
              <a:rPr lang="en-CA" dirty="0" err="1"/>
              <a:t>Ukpik</a:t>
            </a:r>
            <a:r>
              <a:rPr lang="en-CA" dirty="0"/>
              <a:t> 1 Transceiver:</a:t>
            </a:r>
          </a:p>
          <a:p>
            <a:pPr lvl="2"/>
            <a:r>
              <a:rPr lang="en-CA" dirty="0" err="1"/>
              <a:t>Endurosat</a:t>
            </a:r>
            <a:r>
              <a:rPr lang="en-CA" dirty="0"/>
              <a:t> Type II UHF transceiver</a:t>
            </a:r>
          </a:p>
          <a:p>
            <a:pPr lvl="2"/>
            <a:r>
              <a:rPr lang="en-CA" dirty="0"/>
              <a:t>GMSK + FSK modulation</a:t>
            </a:r>
          </a:p>
          <a:p>
            <a:pPr lvl="2"/>
            <a:r>
              <a:rPr lang="en-CA" dirty="0"/>
              <a:t>Data rate: 1.2 kbps - 19.2kbps</a:t>
            </a:r>
          </a:p>
          <a:p>
            <a:pPr lvl="2"/>
            <a:r>
              <a:rPr lang="en-CA" dirty="0"/>
              <a:t> Half duplex</a:t>
            </a:r>
          </a:p>
          <a:p>
            <a:pPr lvl="2"/>
            <a:r>
              <a:rPr lang="en-CA" dirty="0"/>
              <a:t>Frequency range: 430-440MHz </a:t>
            </a:r>
          </a:p>
          <a:p>
            <a:pPr lvl="2"/>
            <a:r>
              <a:rPr lang="en-CA" dirty="0"/>
              <a:t>Output Power: 1W </a:t>
            </a:r>
          </a:p>
          <a:p>
            <a:pPr lvl="2"/>
            <a:r>
              <a:rPr lang="en-CA" dirty="0"/>
              <a:t>Noise Figure (LNA + filter insertion loss): 1.5dB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E8B28-BFC0-46C0-A52C-48C3C31E14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17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74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4AAB-B14D-4388-BE0B-8553ED60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481CD-BA23-42CD-8A54-DE2CBEA2DC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This is where the OBC interfacing stuff 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E04BE-B32A-4AE2-A48C-F59A7CA2F1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18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2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DC64-E2ED-4D51-840F-C20B1BA1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EA71-107B-434E-BA2D-94959D7F0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19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80A88-9979-45B5-8910-6F986BA6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680209"/>
            <a:ext cx="7492347" cy="47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0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CFDC-584D-461D-9EBE-0DBC8E72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START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BF2A-3FED-4C83-970A-41EEFF1A5C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This is where OBC should have some sort </a:t>
            </a:r>
            <a:r>
              <a:rPr lang="en-CA"/>
              <a:t>of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2A256-1FC7-4059-9BE7-64AFC4B45C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20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D33C-1A46-4B3F-BEB6-B7C77E63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1CE1-B967-430C-8AFA-A5C1620FEB4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dirty="0"/>
                  <a:t>Hardware:</a:t>
                </a:r>
              </a:p>
              <a:p>
                <a:pPr lvl="1"/>
                <a:r>
                  <a:rPr lang="en-CA" dirty="0" err="1"/>
                  <a:t>Ukpik</a:t>
                </a:r>
                <a:r>
                  <a:rPr lang="en-CA" dirty="0"/>
                  <a:t> 1 Antenna:</a:t>
                </a:r>
              </a:p>
              <a:p>
                <a:pPr lvl="1"/>
                <a:r>
                  <a:rPr lang="en-CA" dirty="0" err="1"/>
                  <a:t>GOMspace</a:t>
                </a:r>
                <a:r>
                  <a:rPr lang="en-CA" dirty="0"/>
                  <a:t> </a:t>
                </a:r>
                <a:r>
                  <a:rPr lang="en-US" dirty="0"/>
                  <a:t>70 cm band Omnidirectional UHF CubeSat antenna </a:t>
                </a:r>
              </a:p>
              <a:p>
                <a:pPr lvl="1"/>
                <a:r>
                  <a:rPr lang="en-US" dirty="0"/>
                  <a:t>Frequency range: 435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LCHP forwards, RHCP backwards </a:t>
                </a:r>
              </a:p>
              <a:p>
                <a:pPr lvl="1"/>
                <a:r>
                  <a:rPr lang="en-US" dirty="0"/>
                  <a:t>Peak gain 1.6dBi </a:t>
                </a:r>
                <a:endParaRPr lang="en-CA" dirty="0"/>
              </a:p>
              <a:p>
                <a:pPr lvl="1"/>
                <a:r>
                  <a:rPr lang="en-US" dirty="0"/>
                  <a:t>50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𝑖𝑛𝑝𝑢𝑡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𝑖𝑚𝑝𝑒𝑑𝑎𝑛𝑐𝑒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30 g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1CE1-B967-430C-8AFA-A5C1620FEB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A571-B61B-4371-BA2F-31C03E6D6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20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06925-F016-4638-B116-724DD5F22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363" y="4372250"/>
            <a:ext cx="2850037" cy="23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FDB6-7BB1-42FF-946D-FF130391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8126B-28E2-4648-8710-3985BDE394E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CA" dirty="0"/>
                  <a:t>Radiation Pattern Analysis:</a:t>
                </a:r>
              </a:p>
              <a:p>
                <a:pPr lvl="1"/>
                <a:r>
                  <a:rPr lang="en-CA" dirty="0"/>
                  <a:t>Information from </a:t>
                </a:r>
                <a:r>
                  <a:rPr lang="en-CA" dirty="0" err="1"/>
                  <a:t>GOMspace</a:t>
                </a:r>
                <a:r>
                  <a:rPr lang="en-CA" dirty="0"/>
                  <a:t> datasheet at 45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D8126B-28E2-4648-8710-3985BDE39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263" t="-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BA4FE-ED5C-4F10-8233-908E9A97D0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21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21AE-8DAE-4873-828B-2FD55C112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7" y="2860668"/>
            <a:ext cx="7375696" cy="30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0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B246-470A-46AD-A6B0-4F2AF2C9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2392-D384-48AA-B94F-4EF9E2B3CB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</p:spPr>
        <p:txBody>
          <a:bodyPr/>
          <a:lstStyle/>
          <a:p>
            <a:r>
              <a:rPr lang="en-CA" dirty="0"/>
              <a:t>Work done by Kelsey </a:t>
            </a:r>
            <a:r>
              <a:rPr lang="en-CA" dirty="0" err="1"/>
              <a:t>Doerkson</a:t>
            </a:r>
            <a:r>
              <a:rPr lang="en-CA" dirty="0"/>
              <a:t>:</a:t>
            </a:r>
          </a:p>
          <a:p>
            <a:r>
              <a:rPr lang="en-CA" dirty="0"/>
              <a:t>Additional information:</a:t>
            </a:r>
          </a:p>
          <a:p>
            <a:pPr lvl="1"/>
            <a:r>
              <a:rPr lang="en-CA" dirty="0"/>
              <a:t>Will be referring to monopole orientations in positive angle offsets.</a:t>
            </a:r>
          </a:p>
          <a:p>
            <a:pPr lvl="1"/>
            <a:r>
              <a:rPr lang="en-CA" dirty="0"/>
              <a:t>Referencing the substrate below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65301-182E-4785-B049-D8001F8CF4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22</a:t>
            </a:fld>
            <a:r>
              <a:rPr lang="en-US"/>
              <a:t>   |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795BD9-DE40-413D-AB3B-5F398D42AA6F}"/>
              </a:ext>
            </a:extLst>
          </p:cNvPr>
          <p:cNvGrpSpPr/>
          <p:nvPr/>
        </p:nvGrpSpPr>
        <p:grpSpPr>
          <a:xfrm>
            <a:off x="1602931" y="4000498"/>
            <a:ext cx="6199578" cy="2691353"/>
            <a:chOff x="2784167" y="2797936"/>
            <a:chExt cx="7019256" cy="3241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058FE5-6194-44B8-A0DA-3945B2ED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167" y="2797936"/>
              <a:ext cx="6611815" cy="324137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92CD844-5857-4F16-9A7A-45CD2078C515}"/>
                </a:ext>
              </a:extLst>
            </p:cNvPr>
            <p:cNvCxnSpPr/>
            <p:nvPr/>
          </p:nvCxnSpPr>
          <p:spPr>
            <a:xfrm flipH="1" flipV="1">
              <a:off x="3079750" y="5334000"/>
              <a:ext cx="4667250" cy="1905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1A4944-E3F6-4E71-9599-03CD9C8556D3}"/>
                </a:ext>
              </a:extLst>
            </p:cNvPr>
            <p:cNvSpPr txBox="1"/>
            <p:nvPr/>
          </p:nvSpPr>
          <p:spPr>
            <a:xfrm>
              <a:off x="7841273" y="5199161"/>
              <a:ext cx="1962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089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5B79-7AC6-48CC-837E-E2D96A2A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38E95-ADCC-4DC0-9EB1-A82ED24AC5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7"/>
            <a:ext cx="8686800" cy="471693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More information:</a:t>
            </a:r>
          </a:p>
          <a:p>
            <a:pPr lvl="1"/>
            <a:r>
              <a:rPr lang="en-US" dirty="0"/>
              <a:t>45 degree offset of my model is more omnidirectional than ANT430 model from </a:t>
            </a:r>
            <a:r>
              <a:rPr lang="en-US" dirty="0" err="1"/>
              <a:t>GOMspace</a:t>
            </a:r>
            <a:endParaRPr lang="en-US" dirty="0"/>
          </a:p>
          <a:p>
            <a:pPr lvl="1"/>
            <a:r>
              <a:rPr lang="en-US" dirty="0"/>
              <a:t>The model makes an assumption of using perfect conductors for the monopoles</a:t>
            </a:r>
          </a:p>
          <a:p>
            <a:pPr lvl="1"/>
            <a:r>
              <a:rPr lang="en-CA" dirty="0"/>
              <a:t>Next steps: Add in the CubeSat structure to see the effects on the radiation pattern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Bending was not done because it is unrealistic in ANSYS HFSS. Hands on testing more suitable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5E81E-3FED-4B4C-B358-65C6F1F3DF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23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72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84F-1FA0-4F32-AB39-F2560E7C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44D2-7080-4EEF-A335-25D7DA4ED8F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0 degrees:</a:t>
            </a:r>
          </a:p>
          <a:p>
            <a:pPr lvl="1"/>
            <a:r>
              <a:rPr lang="en-CA" dirty="0"/>
              <a:t>Max gain: 3.9 dB</a:t>
            </a:r>
          </a:p>
          <a:p>
            <a:pPr lvl="1"/>
            <a:r>
              <a:rPr lang="en-CA" dirty="0"/>
              <a:t>Min gain: -0.006dB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B23A-9ECA-4F3B-AC47-E00446031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24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C4948-D8CC-4408-8557-E23EEF1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" y="3329492"/>
            <a:ext cx="3926847" cy="2963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92B4A-7453-4D65-94F3-94E13D722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8" y="1915495"/>
            <a:ext cx="4038452" cy="43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C757-2ED2-4C22-86FC-FAB15C9C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555CC-EB02-4229-9576-53B30BED87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45 degrees:</a:t>
            </a:r>
          </a:p>
          <a:p>
            <a:pPr lvl="1"/>
            <a:r>
              <a:rPr lang="en-CA" dirty="0"/>
              <a:t>Max gain: 2.2 dB </a:t>
            </a:r>
          </a:p>
          <a:p>
            <a:pPr lvl="1"/>
            <a:r>
              <a:rPr lang="en-CA" dirty="0"/>
              <a:t>Min gain: -9.05dB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0243C-170B-4B45-B31C-2BB440F2F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25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F95CB-2507-49D6-B419-2C621CDAA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2" y="3409755"/>
            <a:ext cx="4157221" cy="313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E8265-9FE3-4565-BE60-961827DFB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84" y="1535396"/>
            <a:ext cx="2576808" cy="2405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01371-6B27-4881-B6CB-907BBC907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84" y="4056524"/>
            <a:ext cx="2503874" cy="24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AFF6-262C-4A3E-830D-95C102FE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E255-0311-4B6A-A068-61CF98771F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90 degrees:</a:t>
            </a:r>
          </a:p>
          <a:p>
            <a:pPr lvl="1"/>
            <a:r>
              <a:rPr lang="en-CA" dirty="0"/>
              <a:t>Max gain: 0.23dB</a:t>
            </a:r>
          </a:p>
          <a:p>
            <a:pPr lvl="1"/>
            <a:r>
              <a:rPr lang="en-CA" dirty="0"/>
              <a:t>Min gain: -0.007dB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90E35-8C73-4394-89DB-749BC6DF81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26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DD2D-1E8D-43B5-982C-2DAF94D65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94641"/>
            <a:ext cx="3476543" cy="2620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367C7-83DB-4021-8C73-D1291CB04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40554"/>
            <a:ext cx="4373059" cy="37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1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49D9-A763-475B-96F5-4ABFD484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4C23-52C5-4835-8159-52236CBFCDD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Summary Chart for all monopole offsets simulated: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38ADA-E02C-4986-9E94-8C63C7A0D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27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CABBEF-BDCC-4DE4-A5EC-9925F6619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4861"/>
              </p:ext>
            </p:extLst>
          </p:nvPr>
        </p:nvGraphicFramePr>
        <p:xfrm>
          <a:off x="411898" y="2392679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Monopole Offset (Degrees)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Maximum Gain (dB)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86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999D-9268-4A67-BC89-82A1B54E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57CE4-2E4C-43F0-9E02-BDB93784FD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 err="1"/>
              <a:t>Groundstation</a:t>
            </a:r>
            <a:r>
              <a:rPr lang="en-CA" dirty="0"/>
              <a:t> Block Diagram</a:t>
            </a:r>
          </a:p>
          <a:p>
            <a:pPr lvl="1"/>
            <a:r>
              <a:rPr lang="en-CA" dirty="0"/>
              <a:t>Important Design Choices still:</a:t>
            </a:r>
          </a:p>
          <a:p>
            <a:pPr lvl="2"/>
            <a:r>
              <a:rPr lang="en-CA" dirty="0"/>
              <a:t>Filter design by capstone students</a:t>
            </a:r>
          </a:p>
          <a:p>
            <a:pPr lvl="2"/>
            <a:r>
              <a:rPr lang="en-CA" dirty="0"/>
              <a:t>Power amplifier gain </a:t>
            </a:r>
          </a:p>
          <a:p>
            <a:pPr lvl="2"/>
            <a:r>
              <a:rPr lang="en-CA" dirty="0"/>
              <a:t>Driven by: Third harmonic Output</a:t>
            </a:r>
          </a:p>
          <a:p>
            <a:pPr lvl="2"/>
            <a:r>
              <a:rPr lang="en-CA" dirty="0"/>
              <a:t>SDR transceiver specs.</a:t>
            </a:r>
          </a:p>
          <a:p>
            <a:pPr lvl="3"/>
            <a:r>
              <a:rPr lang="en-CA" dirty="0" err="1"/>
              <a:t>Etus</a:t>
            </a:r>
            <a:r>
              <a:rPr lang="en-CA" dirty="0"/>
              <a:t> USRB B210 </a:t>
            </a:r>
          </a:p>
          <a:p>
            <a:pPr lvl="2"/>
            <a:r>
              <a:rPr lang="en-CA" dirty="0"/>
              <a:t>Link budget Output power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6007B-1D1C-4ECC-B481-3CDA816BE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28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0CF57-1BBC-404A-9522-38957423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18" y="1485898"/>
            <a:ext cx="2280182" cy="51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E89B-DDAE-46F2-BD23-5B30F97C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C4E8-4922-4F3C-B5A5-B3AD47299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29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F2ABE-5710-404C-97FC-5935F9FD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25" y="1340393"/>
            <a:ext cx="7003550" cy="5502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68874-F3B3-472B-A910-EB4734D165FD}"/>
              </a:ext>
            </a:extLst>
          </p:cNvPr>
          <p:cNvSpPr/>
          <p:nvPr/>
        </p:nvSpPr>
        <p:spPr>
          <a:xfrm>
            <a:off x="1489435" y="5517607"/>
            <a:ext cx="1913642" cy="930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937B3-CABA-46A8-A8D5-F2EFEC5341A8}"/>
              </a:ext>
            </a:extLst>
          </p:cNvPr>
          <p:cNvSpPr/>
          <p:nvPr/>
        </p:nvSpPr>
        <p:spPr>
          <a:xfrm>
            <a:off x="3667028" y="3563332"/>
            <a:ext cx="3346514" cy="1830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C705A-730A-40F0-B734-17078A6B5D2A}"/>
              </a:ext>
            </a:extLst>
          </p:cNvPr>
          <p:cNvCxnSpPr>
            <a:cxnSpLocks/>
          </p:cNvCxnSpPr>
          <p:nvPr/>
        </p:nvCxnSpPr>
        <p:spPr>
          <a:xfrm>
            <a:off x="7013542" y="3563332"/>
            <a:ext cx="3959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53EA46-7CB2-4B72-8028-89B38843A61B}"/>
              </a:ext>
            </a:extLst>
          </p:cNvPr>
          <p:cNvCxnSpPr/>
          <p:nvPr/>
        </p:nvCxnSpPr>
        <p:spPr>
          <a:xfrm flipH="1">
            <a:off x="989814" y="5778631"/>
            <a:ext cx="4996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F67FF4-A6CE-4702-AA47-DAAF7C715953}"/>
              </a:ext>
            </a:extLst>
          </p:cNvPr>
          <p:cNvSpPr txBox="1"/>
          <p:nvPr/>
        </p:nvSpPr>
        <p:spPr>
          <a:xfrm>
            <a:off x="7554728" y="2943774"/>
            <a:ext cx="1198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Tight filtering needed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08C89-9B28-4C4B-9827-7A2CDA5ABC23}"/>
              </a:ext>
            </a:extLst>
          </p:cNvPr>
          <p:cNvSpPr txBox="1"/>
          <p:nvPr/>
        </p:nvSpPr>
        <p:spPr>
          <a:xfrm>
            <a:off x="-14043" y="5307788"/>
            <a:ext cx="135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Moderate filtering needed</a:t>
            </a:r>
          </a:p>
        </p:txBody>
      </p:sp>
    </p:spTree>
    <p:extLst>
      <p:ext uri="{BB962C8B-B14F-4D97-AF65-F5344CB8AC3E}">
        <p14:creationId xmlns:p14="http://schemas.microsoft.com/office/powerpoint/2010/main" val="360360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CD8E-D27F-407A-A28E-FE94266F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D2DD-93E0-497D-BCD6-4C73E59091F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Data handling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Data Downlinking Strategy</a:t>
            </a:r>
          </a:p>
          <a:p>
            <a:pPr lvl="1"/>
            <a:r>
              <a:rPr lang="en-CA" dirty="0"/>
              <a:t>TT&amp;C Data Volume </a:t>
            </a:r>
          </a:p>
          <a:p>
            <a:pPr lvl="1"/>
            <a:r>
              <a:rPr lang="en-CA" dirty="0"/>
              <a:t>Payload Operation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Hardware</a:t>
            </a:r>
          </a:p>
          <a:p>
            <a:pPr lvl="1"/>
            <a:r>
              <a:rPr lang="en-CA" dirty="0"/>
              <a:t>Radiation Pattern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Link Budget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Frequency Licensing Status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0627-94A7-407F-9C42-869BC6E09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3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E12-2F6F-4453-9163-17D59AD0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EB8E-0728-45CE-9796-336826D26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Link Budget: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5A66-2611-4ACE-AC95-2D137719B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30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69C49-2996-4E34-B97F-83F9AC50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" y="2035205"/>
            <a:ext cx="9144000" cy="41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5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392C-7FBF-4EAB-9C1C-0545F4CA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91C33-E11E-4CA7-A9A6-C0CC29643F8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28600" y="1872071"/>
            <a:ext cx="8686800" cy="3270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003EA-99BE-4C05-81ED-0A85C1D61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31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21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2E2-EA94-4262-AB96-32602811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8A754-FC7C-4ADB-B861-FC6A1F5DF4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32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5DDC66-136D-4D35-8432-3033004D353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28600" y="1977639"/>
            <a:ext cx="8686800" cy="40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19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B96F-4CD6-4BF3-B10D-E62D5FC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1F123-3C0F-4E87-BA24-9B16511249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33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8C4BDA-BA2B-4C72-8C1E-E2A39541619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78256" y="1485900"/>
            <a:ext cx="838748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69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4D85-CA20-48AF-8FBC-E6537365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34241-3D5A-4B44-BA43-E9B0FE28E89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Uplink Eb/No method chosen because SNR method has lacking information at this point of time. </a:t>
            </a:r>
          </a:p>
          <a:p>
            <a:r>
              <a:rPr lang="en-CA" dirty="0"/>
              <a:t>Advice from Peter </a:t>
            </a:r>
            <a:r>
              <a:rPr lang="en-CA" dirty="0" err="1"/>
              <a:t>Kazakoff</a:t>
            </a:r>
            <a:r>
              <a:rPr lang="en-CA" dirty="0"/>
              <a:t> + outlined issues of Link Budget from July 31</a:t>
            </a:r>
            <a:r>
              <a:rPr lang="en-CA" baseline="30000" dirty="0"/>
              <a:t>st</a:t>
            </a:r>
            <a:r>
              <a:rPr lang="en-CA" dirty="0"/>
              <a:t> 2019.</a:t>
            </a:r>
          </a:p>
          <a:p>
            <a:pPr lvl="1"/>
            <a:r>
              <a:rPr lang="en-CA" dirty="0"/>
              <a:t>Separating TX &amp; RX when building ground station block diagram.</a:t>
            </a:r>
          </a:p>
          <a:p>
            <a:pPr lvl="1"/>
            <a:r>
              <a:rPr lang="en-CA" dirty="0"/>
              <a:t>Scaled back power from transmitter on earth</a:t>
            </a:r>
          </a:p>
          <a:p>
            <a:pPr lvl="1"/>
            <a:r>
              <a:rPr lang="en-CA" dirty="0"/>
              <a:t>Antenna noise temperature</a:t>
            </a:r>
          </a:p>
          <a:p>
            <a:pPr lvl="2"/>
            <a:r>
              <a:rPr lang="en-CA" dirty="0"/>
              <a:t>Adjusted CubeSat Noise temperature to gain-weighted average using ITU recommendations.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8463B-AA79-4649-9A47-7634681C91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34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36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F3FB-F591-4656-A3E8-92CE5E7E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E394-BAAB-4112-8BE2-0BE6778C6B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Antenna Noise Temperature:</a:t>
            </a:r>
          </a:p>
          <a:p>
            <a:pPr lvl="1"/>
            <a:r>
              <a:rPr lang="en-CA" dirty="0"/>
              <a:t>Ground station antenna still needs to be looked at. Conservative value of 530k chosen. </a:t>
            </a:r>
          </a:p>
          <a:p>
            <a:r>
              <a:rPr lang="en-CA" dirty="0"/>
              <a:t>Cable loss was too high before, this has been scaled back to 0.85dB based on LM400 and 9m length.</a:t>
            </a:r>
          </a:p>
          <a:p>
            <a:r>
              <a:rPr lang="en-CA" dirty="0"/>
              <a:t>Filter insertion losses added as an estimate 1 dB was added </a:t>
            </a:r>
          </a:p>
          <a:p>
            <a:r>
              <a:rPr lang="en-CA" dirty="0"/>
              <a:t>Polarization switch was added in case of ADCS failure.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3CCFF-E74F-4BFB-B389-8A1C4AB89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35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7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4346-95D2-4C4E-A615-C1040908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D04-D1AC-4F32-A55F-69D08C355D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Frequency Licensing:</a:t>
            </a:r>
          </a:p>
          <a:p>
            <a:pPr lvl="1"/>
            <a:r>
              <a:rPr lang="en-CA" dirty="0"/>
              <a:t>Dr. </a:t>
            </a:r>
            <a:r>
              <a:rPr lang="en-CA" dirty="0" err="1"/>
              <a:t>Jayshri</a:t>
            </a:r>
            <a:r>
              <a:rPr lang="en-CA" dirty="0"/>
              <a:t> </a:t>
            </a:r>
            <a:r>
              <a:rPr lang="en-CA" dirty="0" err="1"/>
              <a:t>Sabarinathan</a:t>
            </a:r>
            <a:r>
              <a:rPr lang="en-CA" dirty="0"/>
              <a:t> and Nicholas Mitchell will be getting their amateur radio licenses. </a:t>
            </a:r>
          </a:p>
          <a:p>
            <a:pPr lvl="1"/>
            <a:r>
              <a:rPr lang="en-CA" dirty="0"/>
              <a:t>Required for RAC endorsement application</a:t>
            </a:r>
          </a:p>
          <a:p>
            <a:pPr lvl="2"/>
            <a:r>
              <a:rPr lang="en-CA" dirty="0"/>
              <a:t>Has been started but not completed </a:t>
            </a:r>
          </a:p>
          <a:p>
            <a:pPr lvl="1"/>
            <a:r>
              <a:rPr lang="en-CA" dirty="0"/>
              <a:t>Required for IARU satellite coordination request</a:t>
            </a:r>
          </a:p>
          <a:p>
            <a:pPr lvl="2"/>
            <a:r>
              <a:rPr lang="en-CA" dirty="0"/>
              <a:t>Has been started but not completed </a:t>
            </a:r>
          </a:p>
          <a:p>
            <a:pPr lvl="1"/>
            <a:r>
              <a:rPr lang="en-CA" dirty="0"/>
              <a:t>It is acknowledged that this will be the highest priority once PDR is over.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7F5AF-9DA8-4EA3-B1FD-D20BD98B7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36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97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E2AF9-0579-4FBA-96B9-4ECC9469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2F83-01EB-41CF-920E-CDE5BC3E1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485898"/>
            <a:ext cx="8686800" cy="5029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 sz="1800" dirty="0"/>
              <a:t>~10 slides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Propose a design of the Electric Ground Support Equipment (EGSE);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Propose a design of the </a:t>
            </a:r>
            <a:r>
              <a:rPr lang="en-CA" sz="1800" dirty="0" err="1"/>
              <a:t>flatsat</a:t>
            </a:r>
            <a:r>
              <a:rPr lang="en-CA" sz="1800" dirty="0"/>
              <a:t> that will aid in the development of flight software and the verification of operations. </a:t>
            </a:r>
            <a:r>
              <a:rPr lang="en-CA" sz="1800" dirty="0" err="1"/>
              <a:t>Flatsat</a:t>
            </a:r>
            <a:r>
              <a:rPr lang="en-CA" sz="1800" dirty="0"/>
              <a:t> can be used for: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and verify all hardware interfaces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Verify all spacecraft modes and state transitions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and verify software commands and procedures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Mission Operations commands and procedures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power transmission for operating modes 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Test for failure modes and recovery procedures</a:t>
            </a:r>
          </a:p>
          <a:p>
            <a:pPr lvl="1">
              <a:spcAft>
                <a:spcPts val="600"/>
              </a:spcAft>
            </a:pPr>
            <a:r>
              <a:rPr lang="en-CA" sz="1400" dirty="0"/>
              <a:t>Validate ground segment protocols and communications functionality</a:t>
            </a:r>
          </a:p>
          <a:p>
            <a:pPr marL="342900" lvl="1" indent="0">
              <a:spcAft>
                <a:spcPts val="600"/>
              </a:spcAft>
              <a:buNone/>
            </a:pPr>
            <a:endParaRPr lang="en-CA" sz="1400" dirty="0"/>
          </a:p>
          <a:p>
            <a:pPr>
              <a:spcAft>
                <a:spcPts val="600"/>
              </a:spcAft>
            </a:pPr>
            <a:r>
              <a:rPr lang="en-CA" sz="1800" dirty="0"/>
              <a:t>Propose CubeSat test plan including safety and handling procedure</a:t>
            </a:r>
          </a:p>
          <a:p>
            <a:pPr>
              <a:spcAft>
                <a:spcPts val="600"/>
              </a:spcAft>
            </a:pPr>
            <a:r>
              <a:rPr lang="en-CA" sz="1800" dirty="0"/>
              <a:t>Present the laboratory environment for spacecraft integration and tests</a:t>
            </a:r>
          </a:p>
          <a:p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D541-4128-4E5B-9F18-8C06A6B98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37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94A0-C7EE-4855-A0F2-2CBB67A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EBFF-FB5F-4DD0-9282-7076B6BCA5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 err="1"/>
              <a:t>EnduroSat</a:t>
            </a:r>
            <a:r>
              <a:rPr lang="en-CA" dirty="0"/>
              <a:t> type II transceiver data handling protocols: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369E8-5AE9-4E59-85B1-77BDACEE8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4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4630AA-B161-4EEF-B641-726870FE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419021"/>
              </p:ext>
            </p:extLst>
          </p:nvPr>
        </p:nvGraphicFramePr>
        <p:xfrm>
          <a:off x="228601" y="2499659"/>
          <a:ext cx="8686800" cy="36567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1721031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0150073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198624113"/>
                    </a:ext>
                  </a:extLst>
                </a:gridCol>
              </a:tblGrid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Transparent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AX.25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4802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715205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86013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FEC correction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CRC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330759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874520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Standardization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20166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ARQ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79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05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94A0-C7EE-4855-A0F2-2CBB67A4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EBFF-FB5F-4DD0-9282-7076B6BCA5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For multiple ground stations and being flexible for other teams, AX.25 was chosen.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369E8-5AE9-4E59-85B1-77BDACEE8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5</a:t>
            </a:fld>
            <a:r>
              <a:rPr lang="en-US"/>
              <a:t>   |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4630AA-B161-4EEF-B641-726870FE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05304"/>
              </p:ext>
            </p:extLst>
          </p:nvPr>
        </p:nvGraphicFramePr>
        <p:xfrm>
          <a:off x="228601" y="2499659"/>
          <a:ext cx="8686800" cy="36567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1721031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0150073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198624113"/>
                    </a:ext>
                  </a:extLst>
                </a:gridCol>
              </a:tblGrid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Transparent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AX.25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454802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Maximum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715205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Minimum Information per payload (bytes)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86013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FEC correction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CRC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330759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874520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Standardization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320166"/>
                  </a:ext>
                </a:extLst>
              </a:tr>
              <a:tr h="475316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ARQ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79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1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F6A8-AE6C-454C-A222-9F970AE56A8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CA" dirty="0"/>
              <a:t>Operation: </a:t>
            </a:r>
          </a:p>
          <a:p>
            <a:pPr lvl="1"/>
            <a:r>
              <a:rPr lang="en-CA" dirty="0" err="1"/>
              <a:t>Endurosat</a:t>
            </a:r>
            <a:r>
              <a:rPr lang="en-CA" dirty="0"/>
              <a:t> type II transceiver, Half duplex </a:t>
            </a:r>
          </a:p>
          <a:p>
            <a:r>
              <a:rPr lang="en-CA" dirty="0"/>
              <a:t>Protocol:</a:t>
            </a:r>
          </a:p>
          <a:p>
            <a:pPr lvl="1"/>
            <a:r>
              <a:rPr lang="en-CA" dirty="0"/>
              <a:t>AX.25 </a:t>
            </a:r>
          </a:p>
          <a:p>
            <a:pPr lvl="1"/>
            <a:r>
              <a:rPr lang="en-CA" dirty="0"/>
              <a:t>Modulo 8 implementation</a:t>
            </a:r>
          </a:p>
          <a:p>
            <a:pPr lvl="2"/>
            <a:r>
              <a:rPr lang="en-CA" dirty="0"/>
              <a:t>7 Information frames before an acknowledge frame</a:t>
            </a:r>
          </a:p>
          <a:p>
            <a:pPr lvl="1"/>
            <a:r>
              <a:rPr lang="en-CA" dirty="0"/>
              <a:t>Information field: 776 bits of information (84.35%)</a:t>
            </a:r>
          </a:p>
          <a:p>
            <a:pPr lvl="1"/>
            <a:r>
              <a:rPr lang="en-CA" dirty="0"/>
              <a:t>Overhead: 144 bits (15.65%)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6</a:t>
            </a:fld>
            <a:r>
              <a:rPr lang="en-US"/>
              <a:t>  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0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6F2E-CAA4-4CC5-8275-D985524E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CF20D-6EB8-4F44-8CD6-832C93206C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CA" dirty="0"/>
              <a:t>Network Layer Protocol (PID):</a:t>
            </a:r>
          </a:p>
          <a:p>
            <a:pPr lvl="1"/>
            <a:r>
              <a:rPr lang="en-CA" dirty="0"/>
              <a:t>Not implemented </a:t>
            </a:r>
          </a:p>
          <a:p>
            <a:r>
              <a:rPr lang="en-CA" dirty="0"/>
              <a:t>Address:</a:t>
            </a:r>
          </a:p>
          <a:p>
            <a:pPr lvl="1"/>
            <a:r>
              <a:rPr lang="en-CA" dirty="0"/>
              <a:t>Determined by callsigns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98133-E147-46BD-B02F-3C340F0903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7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4E729-5826-43EF-8ABE-A371EF74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1039"/>
            <a:ext cx="9039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0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61C7-862A-4DE8-A375-69848378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B7E5-F394-42B3-940D-DBCC7E0B20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8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4D99F-57D2-48C3-8D76-F18A7D36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7" y="1538029"/>
            <a:ext cx="6554153" cy="43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EC7F-A5BF-423C-A0DA-347181DF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Communications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1B482-B562-4B3A-9A77-F62F46B840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53CB71-703C-495B-86EC-238C102AF19B}" type="slidenum">
              <a:rPr lang="en-US" smtClean="0"/>
              <a:pPr/>
              <a:t>9</a:t>
            </a:fld>
            <a:r>
              <a:rPr lang="en-US"/>
              <a:t>   |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5FA38-31F6-45B8-8F16-0A806F56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745207"/>
            <a:ext cx="74390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20557"/>
      </p:ext>
    </p:extLst>
  </p:cSld>
  <p:clrMapOvr>
    <a:masterClrMapping/>
  </p:clrMapOvr>
</p:sld>
</file>

<file path=ppt/theme/theme1.xml><?xml version="1.0" encoding="utf-8"?>
<a:theme xmlns:a="http://schemas.openxmlformats.org/drawingml/2006/main" name="ASC / CSA">
  <a:themeElements>
    <a:clrScheme name="CSA Template">
      <a:dk1>
        <a:srgbClr val="575968"/>
      </a:dk1>
      <a:lt1>
        <a:srgbClr val="FFFFFF"/>
      </a:lt1>
      <a:dk2>
        <a:srgbClr val="071C31"/>
      </a:dk2>
      <a:lt2>
        <a:srgbClr val="D5D5DB"/>
      </a:lt2>
      <a:accent1>
        <a:srgbClr val="1A8096"/>
      </a:accent1>
      <a:accent2>
        <a:srgbClr val="FF9900"/>
      </a:accent2>
      <a:accent3>
        <a:srgbClr val="00A589"/>
      </a:accent3>
      <a:accent4>
        <a:srgbClr val="7027B4"/>
      </a:accent4>
      <a:accent5>
        <a:srgbClr val="155494"/>
      </a:accent5>
      <a:accent6>
        <a:srgbClr val="A50021"/>
      </a:accent6>
      <a:hlink>
        <a:srgbClr val="1D8AA2"/>
      </a:hlink>
      <a:folHlink>
        <a:srgbClr val="1D8AA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A71BC4ECA304CBE7FF294F62403D9" ma:contentTypeVersion="10" ma:contentTypeDescription="Create a new document." ma:contentTypeScope="" ma:versionID="122fefe54d960630bf5b20b24170daae">
  <xsd:schema xmlns:xsd="http://www.w3.org/2001/XMLSchema" xmlns:xs="http://www.w3.org/2001/XMLSchema" xmlns:p="http://schemas.microsoft.com/office/2006/metadata/properties" xmlns:ns2="faa8458a-39ef-48ae-8257-c495dbdb5060" xmlns:ns3="0f79ac94-e588-4a76-8f43-fa84dedf7eed" targetNamespace="http://schemas.microsoft.com/office/2006/metadata/properties" ma:root="true" ma:fieldsID="58d934540c3a58b188b1456c56549192" ns2:_="" ns3:_="">
    <xsd:import namespace="faa8458a-39ef-48ae-8257-c495dbdb5060"/>
    <xsd:import namespace="0f79ac94-e588-4a76-8f43-fa84dedf7e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8458a-39ef-48ae-8257-c495dbdb5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9ac94-e588-4a76-8f43-fa84dedf7e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4D01FB-2C16-4B8A-8840-BC18734A9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a8458a-39ef-48ae-8257-c495dbdb5060"/>
    <ds:schemaRef ds:uri="0f79ac94-e588-4a76-8f43-fa84dedf7e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BFCB18-0D47-4286-AC3F-46F76B64D2A1}">
  <ds:schemaRefs>
    <ds:schemaRef ds:uri="http://schemas.microsoft.com/office/2006/documentManagement/types"/>
    <ds:schemaRef ds:uri="http://schemas.microsoft.com/office/2006/metadata/properties"/>
    <ds:schemaRef ds:uri="faa8458a-39ef-48ae-8257-c495dbdb5060"/>
    <ds:schemaRef ds:uri="0f79ac94-e588-4a76-8f43-fa84dedf7eed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293CB02-C92D-47D6-8451-17ECC5B591E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39356</TotalTime>
  <Words>1274</Words>
  <Application>Microsoft Office PowerPoint</Application>
  <PresentationFormat>On-screen Show (4:3)</PresentationFormat>
  <Paragraphs>311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HelveticaNeueLT Std Med</vt:lpstr>
      <vt:lpstr>Verdana</vt:lpstr>
      <vt:lpstr>Wingdings</vt:lpstr>
      <vt:lpstr>ASC / CSA</vt:lpstr>
      <vt:lpstr>PowerPoint Presentation</vt:lpstr>
      <vt:lpstr>START HERE</vt:lpstr>
      <vt:lpstr>Communications Systems </vt:lpstr>
      <vt:lpstr>Communications Subsystems</vt:lpstr>
      <vt:lpstr>Communications Subsystems</vt:lpstr>
      <vt:lpstr>Communications Systems</vt:lpstr>
      <vt:lpstr>Communications Systems 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END HERE</vt:lpstr>
      <vt:lpstr>Communications Systems </vt:lpstr>
      <vt:lpstr>Communication Systems</vt:lpstr>
      <vt:lpstr>Communication Systems </vt:lpstr>
      <vt:lpstr>Communication Systems</vt:lpstr>
      <vt:lpstr>Communications Systems</vt:lpstr>
      <vt:lpstr>Communications Systems</vt:lpstr>
      <vt:lpstr>Communications Systems</vt:lpstr>
      <vt:lpstr>Communications Systems</vt:lpstr>
      <vt:lpstr>Communications Systems</vt:lpstr>
      <vt:lpstr>Communication Systems</vt:lpstr>
      <vt:lpstr>Communication Systems </vt:lpstr>
      <vt:lpstr>Communication Systems </vt:lpstr>
      <vt:lpstr>Communication Systems </vt:lpstr>
      <vt:lpstr>Communication Systems</vt:lpstr>
      <vt:lpstr>Communication Systems</vt:lpstr>
      <vt:lpstr>Communication Systems</vt:lpstr>
      <vt:lpstr>Communication Systems</vt:lpstr>
      <vt:lpstr>Communication Systems</vt:lpstr>
      <vt:lpstr>AIT</vt:lpstr>
    </vt:vector>
  </TitlesOfParts>
  <Company>Have a swell day!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Jonathan</dc:creator>
  <cp:lastModifiedBy>Nicholas Scott Mitchell</cp:lastModifiedBy>
  <cp:revision>1275</cp:revision>
  <cp:lastPrinted>2019-01-17T19:13:43Z</cp:lastPrinted>
  <dcterms:created xsi:type="dcterms:W3CDTF">2015-09-22T12:26:16Z</dcterms:created>
  <dcterms:modified xsi:type="dcterms:W3CDTF">2019-10-31T16:23:09Z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0x0101006D2A71BC4ECA304CBE7FF294F62403D9</vt:lpwstr>
  </property>
</Properties>
</file>